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64"/>
  </p:notesMasterIdLst>
  <p:handoutMasterIdLst>
    <p:handoutMasterId r:id="rId65"/>
  </p:handoutMasterIdLst>
  <p:sldIdLst>
    <p:sldId id="543" r:id="rId28"/>
    <p:sldId id="1785" r:id="rId29"/>
    <p:sldId id="1776" r:id="rId30"/>
    <p:sldId id="1815" r:id="rId31"/>
    <p:sldId id="1843" r:id="rId32"/>
    <p:sldId id="1848" r:id="rId33"/>
    <p:sldId id="1849" r:id="rId34"/>
    <p:sldId id="1851" r:id="rId35"/>
    <p:sldId id="1852" r:id="rId36"/>
    <p:sldId id="1855" r:id="rId37"/>
    <p:sldId id="1861" r:id="rId38"/>
    <p:sldId id="1838" r:id="rId39"/>
    <p:sldId id="1814" r:id="rId40"/>
    <p:sldId id="1862" r:id="rId41"/>
    <p:sldId id="1816" r:id="rId42"/>
    <p:sldId id="1863" r:id="rId43"/>
    <p:sldId id="1853" r:id="rId44"/>
    <p:sldId id="1850" r:id="rId45"/>
    <p:sldId id="1847" r:id="rId46"/>
    <p:sldId id="1844" r:id="rId47"/>
    <p:sldId id="1845" r:id="rId48"/>
    <p:sldId id="1846" r:id="rId49"/>
    <p:sldId id="1800" r:id="rId50"/>
    <p:sldId id="1781" r:id="rId51"/>
    <p:sldId id="1818" r:id="rId52"/>
    <p:sldId id="1819" r:id="rId53"/>
    <p:sldId id="1832" r:id="rId54"/>
    <p:sldId id="1833" r:id="rId55"/>
    <p:sldId id="1820" r:id="rId56"/>
    <p:sldId id="1823" r:id="rId57"/>
    <p:sldId id="1824" r:id="rId58"/>
    <p:sldId id="1825" r:id="rId59"/>
    <p:sldId id="1826" r:id="rId60"/>
    <p:sldId id="1827" r:id="rId61"/>
    <p:sldId id="1828" r:id="rId62"/>
    <p:sldId id="1830" r:id="rId63"/>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77F"/>
    <a:srgbClr val="0079D1"/>
    <a:srgbClr val="F26F27"/>
    <a:srgbClr val="87CBD8"/>
    <a:srgbClr val="EE4328"/>
    <a:srgbClr val="7B184F"/>
    <a:srgbClr val="85CCD9"/>
    <a:srgbClr val="F36F26"/>
    <a:srgbClr val="EE4228"/>
    <a:srgbClr val="006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28" autoAdjust="0"/>
    <p:restoredTop sz="90882" autoAdjust="0"/>
  </p:normalViewPr>
  <p:slideViewPr>
    <p:cSldViewPr snapToGrid="0" snapToObjects="1">
      <p:cViewPr varScale="1">
        <p:scale>
          <a:sx n="124" d="100"/>
          <a:sy n="124" d="100"/>
        </p:scale>
        <p:origin x="1096" y="16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34.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8/2/19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8/2/19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88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98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084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18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289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392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49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59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69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80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90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00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108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211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31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41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51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62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72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82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92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03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13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235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337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43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542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644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747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84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95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905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9156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92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025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128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230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33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43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53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640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742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844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947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148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251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353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456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558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660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763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865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9681"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0705"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172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1892753"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3777"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493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134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236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339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441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544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64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74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851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953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056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158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20626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69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80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90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00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10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20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31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414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517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619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721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218242"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926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15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25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3622"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6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6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669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71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7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76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7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8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28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386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8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91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93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79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89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0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103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05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07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10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512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1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1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81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22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2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2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229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331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43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36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3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4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4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46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04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151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253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355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458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56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6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765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678"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970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072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17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277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066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169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271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374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47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57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68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783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886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988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090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61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71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82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92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02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12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22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332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434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537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639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600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702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805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907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009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112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214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3171"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419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521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624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928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030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13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23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33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44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54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644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747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853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849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952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589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691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794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89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99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955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10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20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306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408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510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613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81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91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058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018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121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223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325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428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530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633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735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837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160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263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365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467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570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672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775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877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03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13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2417"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34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44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54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65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75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85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95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06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16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26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36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47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57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67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77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39345"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8212"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0465"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0322"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5954"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0550"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499644"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5130"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4980"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8256"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4868"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7115"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7510"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61.xml"/><Relationship Id="rId6" Type="http://schemas.openxmlformats.org/officeDocument/2006/relationships/image" Target="../media/image39.png"/><Relationship Id="rId5" Type="http://schemas.openxmlformats.org/officeDocument/2006/relationships/image" Target="../media/image34.jp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61.xml"/><Relationship Id="rId6" Type="http://schemas.openxmlformats.org/officeDocument/2006/relationships/image" Target="../media/image39.png"/><Relationship Id="rId5" Type="http://schemas.openxmlformats.org/officeDocument/2006/relationships/image" Target="../media/image34.jp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4.jpg"/><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6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Mayo 10, 2019</a:t>
            </a:r>
          </a:p>
        </p:txBody>
      </p:sp>
      <p:sp>
        <p:nvSpPr>
          <p:cNvPr id="5" name="Rectángulo 4"/>
          <p:cNvSpPr/>
          <p:nvPr/>
        </p:nvSpPr>
        <p:spPr>
          <a:xfrm>
            <a:off x="2981314" y="2285540"/>
            <a:ext cx="580606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Event Hub Reference Architecture</a:t>
            </a:r>
          </a:p>
        </p:txBody>
      </p:sp>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ounded Rectangle 466">
            <a:extLst>
              <a:ext uri="{FF2B5EF4-FFF2-40B4-BE49-F238E27FC236}">
                <a16:creationId xmlns:a16="http://schemas.microsoft.com/office/drawing/2014/main" id="{5D266F00-6962-D249-A592-9725163AC8FC}"/>
              </a:ext>
            </a:extLst>
          </p:cNvPr>
          <p:cNvSpPr/>
          <p:nvPr/>
        </p:nvSpPr>
        <p:spPr>
          <a:xfrm>
            <a:off x="4155132" y="1067677"/>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mj-lt"/>
                <a:ea typeface="Nanum Pen Script" panose="03040600000000000000" pitchFamily="66" charset="-127"/>
              </a:rPr>
              <a:t>Kafka Cluster (Brokers, Zookeeper)</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459" name="Rounded Rectangle 458">
            <a:extLst>
              <a:ext uri="{FF2B5EF4-FFF2-40B4-BE49-F238E27FC236}">
                <a16:creationId xmlns:a16="http://schemas.microsoft.com/office/drawing/2014/main" id="{D019AC23-7424-A94A-93C7-16DE14F11E19}"/>
              </a:ext>
            </a:extLst>
          </p:cNvPr>
          <p:cNvSpPr/>
          <p:nvPr/>
        </p:nvSpPr>
        <p:spPr>
          <a:xfrm>
            <a:off x="3898623" y="1379948"/>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mj-lt"/>
                <a:ea typeface="Nanum Pen Script" panose="03040600000000000000" pitchFamily="66" charset="-127"/>
              </a:rPr>
              <a:t>Kafka Cluster (Brokers, Zookeeper)</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Kafka Connect </a:t>
            </a:r>
          </a:p>
        </p:txBody>
      </p:sp>
      <p:sp>
        <p:nvSpPr>
          <p:cNvPr id="57" name="Rounded Rectangle 56">
            <a:extLst>
              <a:ext uri="{FF2B5EF4-FFF2-40B4-BE49-F238E27FC236}">
                <a16:creationId xmlns:a16="http://schemas.microsoft.com/office/drawing/2014/main" id="{68CCAA71-6BFF-DD4A-9DFF-9FE9EA64657D}"/>
              </a:ext>
            </a:extLst>
          </p:cNvPr>
          <p:cNvSpPr/>
          <p:nvPr/>
        </p:nvSpPr>
        <p:spPr>
          <a:xfrm>
            <a:off x="652966" y="2821509"/>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Search</a:t>
            </a:r>
          </a:p>
          <a:p>
            <a:pPr algn="ctr">
              <a:spcBef>
                <a:spcPts val="0"/>
              </a:spcBef>
            </a:pP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58" name="Rounded Rectangle 57">
            <a:extLst>
              <a:ext uri="{FF2B5EF4-FFF2-40B4-BE49-F238E27FC236}">
                <a16:creationId xmlns:a16="http://schemas.microsoft.com/office/drawing/2014/main" id="{993274D1-9061-F94C-B97B-770F04F5B988}"/>
              </a:ext>
            </a:extLst>
          </p:cNvPr>
          <p:cNvSpPr/>
          <p:nvPr/>
        </p:nvSpPr>
        <p:spPr>
          <a:xfrm>
            <a:off x="2299770" y="3676344"/>
            <a:ext cx="751005" cy="138161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Sources</a:t>
            </a: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63" name="Rounded Rectangle 62">
            <a:extLst>
              <a:ext uri="{FF2B5EF4-FFF2-40B4-BE49-F238E27FC236}">
                <a16:creationId xmlns:a16="http://schemas.microsoft.com/office/drawing/2014/main" id="{22946F9C-215A-A14F-A47A-3930744FF051}"/>
              </a:ext>
            </a:extLst>
          </p:cNvPr>
          <p:cNvSpPr/>
          <p:nvPr/>
        </p:nvSpPr>
        <p:spPr>
          <a:xfrm>
            <a:off x="3665332" y="1769266"/>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mj-lt"/>
                <a:ea typeface="Nanum Pen Script" panose="03040600000000000000" pitchFamily="66" charset="-127"/>
              </a:rPr>
              <a:t>Kafka Cluster (Brokers, Zookeeper)</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cxnSp>
        <p:nvCxnSpPr>
          <p:cNvPr id="64" name="Elbow Connector 63">
            <a:extLst>
              <a:ext uri="{FF2B5EF4-FFF2-40B4-BE49-F238E27FC236}">
                <a16:creationId xmlns:a16="http://schemas.microsoft.com/office/drawing/2014/main" id="{F68CF58E-B9B6-3D47-B10C-229422A0EB0E}"/>
              </a:ext>
            </a:extLst>
          </p:cNvPr>
          <p:cNvCxnSpPr>
            <a:cxnSpLocks/>
            <a:stCxn id="57" idx="3"/>
            <a:endCxn id="58" idx="1"/>
          </p:cNvCxnSpPr>
          <p:nvPr/>
        </p:nvCxnSpPr>
        <p:spPr>
          <a:xfrm>
            <a:off x="1825429" y="3073537"/>
            <a:ext cx="474341" cy="1293617"/>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6C353438-892E-574A-AF55-116BF3B2D7C0}"/>
              </a:ext>
            </a:extLst>
          </p:cNvPr>
          <p:cNvSpPr/>
          <p:nvPr/>
        </p:nvSpPr>
        <p:spPr>
          <a:xfrm>
            <a:off x="652966" y="3398145"/>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Key Value Storage</a:t>
            </a:r>
          </a:p>
          <a:p>
            <a:pPr algn="ctr">
              <a:spcBef>
                <a:spcPts val="0"/>
              </a:spcBef>
            </a:pP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7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67" name="Rounded Rectangle 66">
            <a:extLst>
              <a:ext uri="{FF2B5EF4-FFF2-40B4-BE49-F238E27FC236}">
                <a16:creationId xmlns:a16="http://schemas.microsoft.com/office/drawing/2014/main" id="{376BB176-2D15-4149-8FA9-1F4484B8CE8D}"/>
              </a:ext>
            </a:extLst>
          </p:cNvPr>
          <p:cNvSpPr/>
          <p:nvPr/>
        </p:nvSpPr>
        <p:spPr>
          <a:xfrm>
            <a:off x="652965" y="3974781"/>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Oracle</a:t>
            </a: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71" name="Group 70">
            <a:extLst>
              <a:ext uri="{FF2B5EF4-FFF2-40B4-BE49-F238E27FC236}">
                <a16:creationId xmlns:a16="http://schemas.microsoft.com/office/drawing/2014/main" id="{BD18CC97-F89F-D14E-BBEC-4AEF7BBB872D}"/>
              </a:ext>
            </a:extLst>
          </p:cNvPr>
          <p:cNvGrpSpPr/>
          <p:nvPr/>
        </p:nvGrpSpPr>
        <p:grpSpPr>
          <a:xfrm rot="21011211">
            <a:off x="649382" y="2866102"/>
            <a:ext cx="292910" cy="229733"/>
            <a:chOff x="702590" y="1194723"/>
            <a:chExt cx="301686" cy="299600"/>
          </a:xfrm>
        </p:grpSpPr>
        <p:sp>
          <p:nvSpPr>
            <p:cNvPr id="72" name="Google Shape;431;p39">
              <a:extLst>
                <a:ext uri="{FF2B5EF4-FFF2-40B4-BE49-F238E27FC236}">
                  <a16:creationId xmlns:a16="http://schemas.microsoft.com/office/drawing/2014/main" id="{1CA89DEE-71C4-B749-A5A1-017C10973F6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73" name="TextBox 72">
              <a:extLst>
                <a:ext uri="{FF2B5EF4-FFF2-40B4-BE49-F238E27FC236}">
                  <a16:creationId xmlns:a16="http://schemas.microsoft.com/office/drawing/2014/main" id="{D4BBE169-03E0-5146-99B3-CE4CF7FCBC4C}"/>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3.</a:t>
              </a:r>
            </a:p>
          </p:txBody>
        </p:sp>
      </p:grpSp>
      <p:grpSp>
        <p:nvGrpSpPr>
          <p:cNvPr id="74" name="Group 73">
            <a:extLst>
              <a:ext uri="{FF2B5EF4-FFF2-40B4-BE49-F238E27FC236}">
                <a16:creationId xmlns:a16="http://schemas.microsoft.com/office/drawing/2014/main" id="{BD30D652-5713-A246-8C26-B761C351C21B}"/>
              </a:ext>
            </a:extLst>
          </p:cNvPr>
          <p:cNvGrpSpPr/>
          <p:nvPr/>
        </p:nvGrpSpPr>
        <p:grpSpPr>
          <a:xfrm rot="21011211">
            <a:off x="649382" y="4004454"/>
            <a:ext cx="292910" cy="229733"/>
            <a:chOff x="702590" y="1194723"/>
            <a:chExt cx="301686" cy="299600"/>
          </a:xfrm>
        </p:grpSpPr>
        <p:sp>
          <p:nvSpPr>
            <p:cNvPr id="75" name="Google Shape;431;p39">
              <a:extLst>
                <a:ext uri="{FF2B5EF4-FFF2-40B4-BE49-F238E27FC236}">
                  <a16:creationId xmlns:a16="http://schemas.microsoft.com/office/drawing/2014/main" id="{652090E6-7BFB-0D4D-85BA-2AEA55B0A3F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76" name="TextBox 75">
              <a:extLst>
                <a:ext uri="{FF2B5EF4-FFF2-40B4-BE49-F238E27FC236}">
                  <a16:creationId xmlns:a16="http://schemas.microsoft.com/office/drawing/2014/main" id="{14473FF1-CCB1-9C4C-AE8A-702089930F16}"/>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5.</a:t>
              </a:r>
            </a:p>
          </p:txBody>
        </p:sp>
      </p:grpSp>
      <p:sp>
        <p:nvSpPr>
          <p:cNvPr id="77" name="Rounded Rectangle 76">
            <a:extLst>
              <a:ext uri="{FF2B5EF4-FFF2-40B4-BE49-F238E27FC236}">
                <a16:creationId xmlns:a16="http://schemas.microsoft.com/office/drawing/2014/main" id="{F79147E9-5D93-234A-8FA5-21F23562A96C}"/>
              </a:ext>
            </a:extLst>
          </p:cNvPr>
          <p:cNvSpPr/>
          <p:nvPr/>
        </p:nvSpPr>
        <p:spPr>
          <a:xfrm>
            <a:off x="652964" y="4570987"/>
            <a:ext cx="1177919"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Newsfeed</a:t>
            </a: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cxnSp>
        <p:nvCxnSpPr>
          <p:cNvPr id="82" name="Elbow Connector 81">
            <a:extLst>
              <a:ext uri="{FF2B5EF4-FFF2-40B4-BE49-F238E27FC236}">
                <a16:creationId xmlns:a16="http://schemas.microsoft.com/office/drawing/2014/main" id="{93C9FD68-8ADC-994F-8CE8-F26085891033}"/>
              </a:ext>
            </a:extLst>
          </p:cNvPr>
          <p:cNvCxnSpPr>
            <a:cxnSpLocks/>
            <a:stCxn id="66" idx="3"/>
            <a:endCxn id="58" idx="1"/>
          </p:cNvCxnSpPr>
          <p:nvPr/>
        </p:nvCxnSpPr>
        <p:spPr>
          <a:xfrm>
            <a:off x="1825430" y="3650173"/>
            <a:ext cx="474340" cy="71698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67A4E660-C12D-4545-8490-B5942F06FEE4}"/>
              </a:ext>
            </a:extLst>
          </p:cNvPr>
          <p:cNvCxnSpPr>
            <a:cxnSpLocks/>
            <a:stCxn id="67" idx="3"/>
            <a:endCxn id="58" idx="1"/>
          </p:cNvCxnSpPr>
          <p:nvPr/>
        </p:nvCxnSpPr>
        <p:spPr>
          <a:xfrm>
            <a:off x="1825429" y="4226809"/>
            <a:ext cx="474341" cy="140345"/>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2B2D0A42-CF1A-AF4D-A4C4-043028256778}"/>
              </a:ext>
            </a:extLst>
          </p:cNvPr>
          <p:cNvCxnSpPr>
            <a:cxnSpLocks/>
            <a:stCxn id="77" idx="3"/>
            <a:endCxn id="58" idx="1"/>
          </p:cNvCxnSpPr>
          <p:nvPr/>
        </p:nvCxnSpPr>
        <p:spPr>
          <a:xfrm flipV="1">
            <a:off x="1830883" y="4367154"/>
            <a:ext cx="468887" cy="455861"/>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8" name="Rounded Rectangle 117">
            <a:extLst>
              <a:ext uri="{FF2B5EF4-FFF2-40B4-BE49-F238E27FC236}">
                <a16:creationId xmlns:a16="http://schemas.microsoft.com/office/drawing/2014/main" id="{B6BDD48D-E55C-CC47-B038-E380D237D786}"/>
              </a:ext>
            </a:extLst>
          </p:cNvPr>
          <p:cNvSpPr/>
          <p:nvPr/>
        </p:nvSpPr>
        <p:spPr>
          <a:xfrm>
            <a:off x="3959434" y="22028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19" name="Rounded Rectangle 118">
            <a:extLst>
              <a:ext uri="{FF2B5EF4-FFF2-40B4-BE49-F238E27FC236}">
                <a16:creationId xmlns:a16="http://schemas.microsoft.com/office/drawing/2014/main" id="{F90E4255-3755-344D-81BC-615524F604F1}"/>
              </a:ext>
            </a:extLst>
          </p:cNvPr>
          <p:cNvSpPr/>
          <p:nvPr/>
        </p:nvSpPr>
        <p:spPr>
          <a:xfrm>
            <a:off x="4153597" y="22028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25" name="Rounded Rectangle 124">
            <a:extLst>
              <a:ext uri="{FF2B5EF4-FFF2-40B4-BE49-F238E27FC236}">
                <a16:creationId xmlns:a16="http://schemas.microsoft.com/office/drawing/2014/main" id="{3E7D38A7-EF3F-0A4E-A74C-FCC5C7C9D9CE}"/>
              </a:ext>
            </a:extLst>
          </p:cNvPr>
          <p:cNvSpPr/>
          <p:nvPr/>
        </p:nvSpPr>
        <p:spPr>
          <a:xfrm>
            <a:off x="4347760" y="22003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26" name="Rounded Rectangle 125">
            <a:extLst>
              <a:ext uri="{FF2B5EF4-FFF2-40B4-BE49-F238E27FC236}">
                <a16:creationId xmlns:a16="http://schemas.microsoft.com/office/drawing/2014/main" id="{D8C1254D-BC1D-0F45-B2CA-9450EA685D30}"/>
              </a:ext>
            </a:extLst>
          </p:cNvPr>
          <p:cNvSpPr/>
          <p:nvPr/>
        </p:nvSpPr>
        <p:spPr>
          <a:xfrm>
            <a:off x="4540169" y="2203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73" name="Rounded Rectangle 172">
            <a:extLst>
              <a:ext uri="{FF2B5EF4-FFF2-40B4-BE49-F238E27FC236}">
                <a16:creationId xmlns:a16="http://schemas.microsoft.com/office/drawing/2014/main" id="{C4A22EE5-4C6F-FB40-AC29-7F7A831F24FC}"/>
              </a:ext>
            </a:extLst>
          </p:cNvPr>
          <p:cNvSpPr/>
          <p:nvPr/>
        </p:nvSpPr>
        <p:spPr>
          <a:xfrm>
            <a:off x="10283947" y="1506687"/>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b="1" dirty="0">
              <a:solidFill>
                <a:schemeClr val="bg1">
                  <a:lumMod val="50000"/>
                </a:schemeClr>
              </a:solidFill>
              <a:latin typeface="+mj-lt"/>
              <a:ea typeface="Nanum Pen Script" panose="03040600000000000000" pitchFamily="66" charset="-127"/>
            </a:endParaRPr>
          </a:p>
          <a:p>
            <a:pPr algn="ctr"/>
            <a:endParaRPr lang="en-US" sz="1200" b="1" dirty="0">
              <a:solidFill>
                <a:schemeClr val="bg1">
                  <a:lumMod val="50000"/>
                </a:schemeClr>
              </a:solidFill>
              <a:latin typeface="+mj-lt"/>
              <a:ea typeface="Nanum Pen Script" panose="03040600000000000000" pitchFamily="66" charset="-127"/>
            </a:endParaRPr>
          </a:p>
          <a:p>
            <a:pPr algn="ctr"/>
            <a:endParaRPr lang="en-US" sz="1200" b="1" dirty="0">
              <a:solidFill>
                <a:schemeClr val="bg1">
                  <a:lumMod val="50000"/>
                </a:schemeClr>
              </a:solidFill>
              <a:latin typeface="+mj-lt"/>
              <a:ea typeface="Nanum Pen Script" panose="03040600000000000000" pitchFamily="66" charset="-127"/>
            </a:endParaRPr>
          </a:p>
          <a:p>
            <a:pPr algn="ctr"/>
            <a:endParaRPr lang="en-US" sz="1200" b="1" dirty="0">
              <a:solidFill>
                <a:schemeClr val="bg1">
                  <a:lumMod val="50000"/>
                </a:schemeClr>
              </a:solidFill>
              <a:latin typeface="+mj-lt"/>
              <a:ea typeface="Nanum Pen Script" panose="03040600000000000000" pitchFamily="66" charset="-127"/>
            </a:endParaRPr>
          </a:p>
          <a:p>
            <a:pPr algn="ctr"/>
            <a:endParaRPr lang="en-US" sz="1100" b="1" dirty="0">
              <a:solidFill>
                <a:schemeClr val="bg1">
                  <a:lumMod val="50000"/>
                </a:schemeClr>
              </a:solidFill>
              <a:latin typeface="+mj-lt"/>
              <a:ea typeface="Nanum Pen Script" panose="03040600000000000000" pitchFamily="66" charset="-127"/>
            </a:endParaRPr>
          </a:p>
          <a:p>
            <a:pPr algn="ctr"/>
            <a:endParaRPr lang="en-US" sz="1100" b="1"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Serving Layer</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3200" dirty="0">
              <a:solidFill>
                <a:schemeClr val="tx1"/>
              </a:solidFill>
              <a:latin typeface="+mj-lt"/>
              <a:ea typeface="Nanum Pen Script" panose="03040600000000000000" pitchFamily="66" charset="-127"/>
            </a:endParaRPr>
          </a:p>
          <a:p>
            <a:pPr algn="ctr"/>
            <a:endParaRPr lang="en-US" sz="3200" dirty="0">
              <a:solidFill>
                <a:schemeClr val="tx1"/>
              </a:solidFill>
              <a:latin typeface="+mj-lt"/>
              <a:ea typeface="Nanum Pen Script" panose="03040600000000000000" pitchFamily="66" charset="-127"/>
            </a:endParaRPr>
          </a:p>
        </p:txBody>
      </p:sp>
      <p:sp>
        <p:nvSpPr>
          <p:cNvPr id="174" name="Rounded Rectangle 173">
            <a:extLst>
              <a:ext uri="{FF2B5EF4-FFF2-40B4-BE49-F238E27FC236}">
                <a16:creationId xmlns:a16="http://schemas.microsoft.com/office/drawing/2014/main" id="{D9526382-B47F-334C-A240-3EAE5FAAA0B1}"/>
              </a:ext>
            </a:extLst>
          </p:cNvPr>
          <p:cNvSpPr/>
          <p:nvPr/>
        </p:nvSpPr>
        <p:spPr>
          <a:xfrm>
            <a:off x="4730903" y="22069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75" name="Rounded Rectangle 174">
            <a:extLst>
              <a:ext uri="{FF2B5EF4-FFF2-40B4-BE49-F238E27FC236}">
                <a16:creationId xmlns:a16="http://schemas.microsoft.com/office/drawing/2014/main" id="{789CB1D1-44A4-404C-BE7B-B934CDF10795}"/>
              </a:ext>
            </a:extLst>
          </p:cNvPr>
          <p:cNvSpPr/>
          <p:nvPr/>
        </p:nvSpPr>
        <p:spPr>
          <a:xfrm>
            <a:off x="4914792" y="219669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76" name="Rounded Rectangle 175">
            <a:extLst>
              <a:ext uri="{FF2B5EF4-FFF2-40B4-BE49-F238E27FC236}">
                <a16:creationId xmlns:a16="http://schemas.microsoft.com/office/drawing/2014/main" id="{745BCE59-0818-2F41-BECB-863E30A9D488}"/>
              </a:ext>
            </a:extLst>
          </p:cNvPr>
          <p:cNvSpPr/>
          <p:nvPr/>
        </p:nvSpPr>
        <p:spPr>
          <a:xfrm>
            <a:off x="5108955" y="22039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77" name="Rounded Rectangle 176">
            <a:extLst>
              <a:ext uri="{FF2B5EF4-FFF2-40B4-BE49-F238E27FC236}">
                <a16:creationId xmlns:a16="http://schemas.microsoft.com/office/drawing/2014/main" id="{976D3F2C-E60F-1441-B7DF-FD7C44EDBF74}"/>
              </a:ext>
            </a:extLst>
          </p:cNvPr>
          <p:cNvSpPr/>
          <p:nvPr/>
        </p:nvSpPr>
        <p:spPr>
          <a:xfrm>
            <a:off x="5301364" y="21969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 name="TextBox 19">
            <a:extLst>
              <a:ext uri="{FF2B5EF4-FFF2-40B4-BE49-F238E27FC236}">
                <a16:creationId xmlns:a16="http://schemas.microsoft.com/office/drawing/2014/main" id="{ADF19B69-1FDF-6149-BEAE-524DF6A1444D}"/>
              </a:ext>
            </a:extLst>
          </p:cNvPr>
          <p:cNvSpPr txBox="1"/>
          <p:nvPr/>
        </p:nvSpPr>
        <p:spPr>
          <a:xfrm>
            <a:off x="3817579" y="2311142"/>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79" name="Rounded Rectangle 178">
            <a:extLst>
              <a:ext uri="{FF2B5EF4-FFF2-40B4-BE49-F238E27FC236}">
                <a16:creationId xmlns:a16="http://schemas.microsoft.com/office/drawing/2014/main" id="{7637BCFA-F43F-A948-A5AA-B9A8BA969A8C}"/>
              </a:ext>
            </a:extLst>
          </p:cNvPr>
          <p:cNvSpPr/>
          <p:nvPr/>
        </p:nvSpPr>
        <p:spPr>
          <a:xfrm>
            <a:off x="3912130" y="2689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0" name="Rounded Rectangle 179">
            <a:extLst>
              <a:ext uri="{FF2B5EF4-FFF2-40B4-BE49-F238E27FC236}">
                <a16:creationId xmlns:a16="http://schemas.microsoft.com/office/drawing/2014/main" id="{20127023-3C5E-4E42-841D-930EE1EFB1CD}"/>
              </a:ext>
            </a:extLst>
          </p:cNvPr>
          <p:cNvSpPr/>
          <p:nvPr/>
        </p:nvSpPr>
        <p:spPr>
          <a:xfrm>
            <a:off x="4106293"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1" name="Rounded Rectangle 180">
            <a:extLst>
              <a:ext uri="{FF2B5EF4-FFF2-40B4-BE49-F238E27FC236}">
                <a16:creationId xmlns:a16="http://schemas.microsoft.com/office/drawing/2014/main" id="{6C2E48A9-48BE-774F-BA4C-853DF9425465}"/>
              </a:ext>
            </a:extLst>
          </p:cNvPr>
          <p:cNvSpPr/>
          <p:nvPr/>
        </p:nvSpPr>
        <p:spPr>
          <a:xfrm>
            <a:off x="4300456" y="26892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4" name="Rounded Rectangle 183">
            <a:extLst>
              <a:ext uri="{FF2B5EF4-FFF2-40B4-BE49-F238E27FC236}">
                <a16:creationId xmlns:a16="http://schemas.microsoft.com/office/drawing/2014/main" id="{73CBAB54-A4F4-E848-8123-D5C9ABC6B015}"/>
              </a:ext>
            </a:extLst>
          </p:cNvPr>
          <p:cNvSpPr/>
          <p:nvPr/>
        </p:nvSpPr>
        <p:spPr>
          <a:xfrm>
            <a:off x="4492865" y="26895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5" name="Rounded Rectangle 184">
            <a:extLst>
              <a:ext uri="{FF2B5EF4-FFF2-40B4-BE49-F238E27FC236}">
                <a16:creationId xmlns:a16="http://schemas.microsoft.com/office/drawing/2014/main" id="{8CD1D91D-81A9-5441-B402-EEBF6072C420}"/>
              </a:ext>
            </a:extLst>
          </p:cNvPr>
          <p:cNvSpPr/>
          <p:nvPr/>
        </p:nvSpPr>
        <p:spPr>
          <a:xfrm>
            <a:off x="4673325" y="2692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6" name="Rounded Rectangle 185">
            <a:extLst>
              <a:ext uri="{FF2B5EF4-FFF2-40B4-BE49-F238E27FC236}">
                <a16:creationId xmlns:a16="http://schemas.microsoft.com/office/drawing/2014/main" id="{8223E9AD-2A73-2D49-967D-28F919C3F9BD}"/>
              </a:ext>
            </a:extLst>
          </p:cNvPr>
          <p:cNvSpPr/>
          <p:nvPr/>
        </p:nvSpPr>
        <p:spPr>
          <a:xfrm>
            <a:off x="4867488"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7" name="Rounded Rectangle 186">
            <a:extLst>
              <a:ext uri="{FF2B5EF4-FFF2-40B4-BE49-F238E27FC236}">
                <a16:creationId xmlns:a16="http://schemas.microsoft.com/office/drawing/2014/main" id="{71D7DA9F-31E7-C245-AF56-F6128671BAE4}"/>
              </a:ext>
            </a:extLst>
          </p:cNvPr>
          <p:cNvSpPr/>
          <p:nvPr/>
        </p:nvSpPr>
        <p:spPr>
          <a:xfrm>
            <a:off x="5061651" y="2690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89" name="Rounded Rectangle 188">
            <a:extLst>
              <a:ext uri="{FF2B5EF4-FFF2-40B4-BE49-F238E27FC236}">
                <a16:creationId xmlns:a16="http://schemas.microsoft.com/office/drawing/2014/main" id="{D7D5FA62-85F2-B740-A727-D41E21B1E79C}"/>
              </a:ext>
            </a:extLst>
          </p:cNvPr>
          <p:cNvSpPr/>
          <p:nvPr/>
        </p:nvSpPr>
        <p:spPr>
          <a:xfrm>
            <a:off x="5254060" y="26932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0" name="TextBox 189">
            <a:extLst>
              <a:ext uri="{FF2B5EF4-FFF2-40B4-BE49-F238E27FC236}">
                <a16:creationId xmlns:a16="http://schemas.microsoft.com/office/drawing/2014/main" id="{63AFF036-5359-5545-B7BF-343DD148D791}"/>
              </a:ext>
            </a:extLst>
          </p:cNvPr>
          <p:cNvSpPr txBox="1"/>
          <p:nvPr/>
        </p:nvSpPr>
        <p:spPr>
          <a:xfrm>
            <a:off x="3770275" y="2797564"/>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91" name="Rounded Rectangle 190">
            <a:extLst>
              <a:ext uri="{FF2B5EF4-FFF2-40B4-BE49-F238E27FC236}">
                <a16:creationId xmlns:a16="http://schemas.microsoft.com/office/drawing/2014/main" id="{44B431DF-C75C-0E4D-864F-B327ABA8F080}"/>
              </a:ext>
            </a:extLst>
          </p:cNvPr>
          <p:cNvSpPr/>
          <p:nvPr/>
        </p:nvSpPr>
        <p:spPr>
          <a:xfrm>
            <a:off x="3857601" y="3165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2" name="Rounded Rectangle 191">
            <a:extLst>
              <a:ext uri="{FF2B5EF4-FFF2-40B4-BE49-F238E27FC236}">
                <a16:creationId xmlns:a16="http://schemas.microsoft.com/office/drawing/2014/main" id="{7C66B8F6-5A3A-F748-B906-F73357C7892E}"/>
              </a:ext>
            </a:extLst>
          </p:cNvPr>
          <p:cNvSpPr/>
          <p:nvPr/>
        </p:nvSpPr>
        <p:spPr>
          <a:xfrm>
            <a:off x="4051764" y="31658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3" name="Rounded Rectangle 192">
            <a:extLst>
              <a:ext uri="{FF2B5EF4-FFF2-40B4-BE49-F238E27FC236}">
                <a16:creationId xmlns:a16="http://schemas.microsoft.com/office/drawing/2014/main" id="{7FC9BC27-B273-6F4B-8CBF-6F11682E7820}"/>
              </a:ext>
            </a:extLst>
          </p:cNvPr>
          <p:cNvSpPr/>
          <p:nvPr/>
        </p:nvSpPr>
        <p:spPr>
          <a:xfrm>
            <a:off x="4245927" y="31658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4" name="Rounded Rectangle 193">
            <a:extLst>
              <a:ext uri="{FF2B5EF4-FFF2-40B4-BE49-F238E27FC236}">
                <a16:creationId xmlns:a16="http://schemas.microsoft.com/office/drawing/2014/main" id="{797FC571-9C18-AE4C-A8BE-E76D2C669966}"/>
              </a:ext>
            </a:extLst>
          </p:cNvPr>
          <p:cNvSpPr/>
          <p:nvPr/>
        </p:nvSpPr>
        <p:spPr>
          <a:xfrm>
            <a:off x="4438336" y="31661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5" name="Rounded Rectangle 194">
            <a:extLst>
              <a:ext uri="{FF2B5EF4-FFF2-40B4-BE49-F238E27FC236}">
                <a16:creationId xmlns:a16="http://schemas.microsoft.com/office/drawing/2014/main" id="{2E659901-58D1-264F-B3EB-35E2309324A6}"/>
              </a:ext>
            </a:extLst>
          </p:cNvPr>
          <p:cNvSpPr/>
          <p:nvPr/>
        </p:nvSpPr>
        <p:spPr>
          <a:xfrm>
            <a:off x="4618796" y="31597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6" name="Rounded Rectangle 195">
            <a:extLst>
              <a:ext uri="{FF2B5EF4-FFF2-40B4-BE49-F238E27FC236}">
                <a16:creationId xmlns:a16="http://schemas.microsoft.com/office/drawing/2014/main" id="{5AECAC06-2896-1E4B-8AC4-70245C86A264}"/>
              </a:ext>
            </a:extLst>
          </p:cNvPr>
          <p:cNvSpPr/>
          <p:nvPr/>
        </p:nvSpPr>
        <p:spPr>
          <a:xfrm>
            <a:off x="4812959" y="31597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7" name="Rounded Rectangle 196">
            <a:extLst>
              <a:ext uri="{FF2B5EF4-FFF2-40B4-BE49-F238E27FC236}">
                <a16:creationId xmlns:a16="http://schemas.microsoft.com/office/drawing/2014/main" id="{A25210F1-9541-5944-A5F7-AEBC83E10178}"/>
              </a:ext>
            </a:extLst>
          </p:cNvPr>
          <p:cNvSpPr/>
          <p:nvPr/>
        </p:nvSpPr>
        <p:spPr>
          <a:xfrm>
            <a:off x="5007122" y="316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199" name="TextBox 198">
            <a:extLst>
              <a:ext uri="{FF2B5EF4-FFF2-40B4-BE49-F238E27FC236}">
                <a16:creationId xmlns:a16="http://schemas.microsoft.com/office/drawing/2014/main" id="{31E70A8A-B1DB-7643-802F-40BF2BC0D7B1}"/>
              </a:ext>
            </a:extLst>
          </p:cNvPr>
          <p:cNvSpPr txBox="1"/>
          <p:nvPr/>
        </p:nvSpPr>
        <p:spPr>
          <a:xfrm>
            <a:off x="3715746" y="3274159"/>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00" name="Rounded Rectangle 199">
            <a:extLst>
              <a:ext uri="{FF2B5EF4-FFF2-40B4-BE49-F238E27FC236}">
                <a16:creationId xmlns:a16="http://schemas.microsoft.com/office/drawing/2014/main" id="{B5DCD5F1-EEAA-EF40-B931-FC100A70FF30}"/>
              </a:ext>
            </a:extLst>
          </p:cNvPr>
          <p:cNvSpPr/>
          <p:nvPr/>
        </p:nvSpPr>
        <p:spPr>
          <a:xfrm>
            <a:off x="5450808"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1" name="Rounded Rectangle 200">
            <a:extLst>
              <a:ext uri="{FF2B5EF4-FFF2-40B4-BE49-F238E27FC236}">
                <a16:creationId xmlns:a16="http://schemas.microsoft.com/office/drawing/2014/main" id="{F1AC5640-E321-7C47-8ABF-ECA3DDC1B1CC}"/>
              </a:ext>
            </a:extLst>
          </p:cNvPr>
          <p:cNvSpPr/>
          <p:nvPr/>
        </p:nvSpPr>
        <p:spPr>
          <a:xfrm>
            <a:off x="5646297"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2" name="Rounded Rectangle 201">
            <a:extLst>
              <a:ext uri="{FF2B5EF4-FFF2-40B4-BE49-F238E27FC236}">
                <a16:creationId xmlns:a16="http://schemas.microsoft.com/office/drawing/2014/main" id="{DBC01DDE-79FC-374E-9F2E-E044F3C428E6}"/>
              </a:ext>
            </a:extLst>
          </p:cNvPr>
          <p:cNvSpPr/>
          <p:nvPr/>
        </p:nvSpPr>
        <p:spPr>
          <a:xfrm>
            <a:off x="3873351" y="36511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3" name="Rounded Rectangle 202">
            <a:extLst>
              <a:ext uri="{FF2B5EF4-FFF2-40B4-BE49-F238E27FC236}">
                <a16:creationId xmlns:a16="http://schemas.microsoft.com/office/drawing/2014/main" id="{AC0E6A56-29DA-9841-B985-C2F6A402A2E7}"/>
              </a:ext>
            </a:extLst>
          </p:cNvPr>
          <p:cNvSpPr/>
          <p:nvPr/>
        </p:nvSpPr>
        <p:spPr>
          <a:xfrm>
            <a:off x="4067514" y="3651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4" name="Rounded Rectangle 203">
            <a:extLst>
              <a:ext uri="{FF2B5EF4-FFF2-40B4-BE49-F238E27FC236}">
                <a16:creationId xmlns:a16="http://schemas.microsoft.com/office/drawing/2014/main" id="{EA3E8E63-DAC9-B04D-8415-2F5833FF5D1C}"/>
              </a:ext>
            </a:extLst>
          </p:cNvPr>
          <p:cNvSpPr/>
          <p:nvPr/>
        </p:nvSpPr>
        <p:spPr>
          <a:xfrm>
            <a:off x="4261677" y="365118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5" name="Rounded Rectangle 204">
            <a:extLst>
              <a:ext uri="{FF2B5EF4-FFF2-40B4-BE49-F238E27FC236}">
                <a16:creationId xmlns:a16="http://schemas.microsoft.com/office/drawing/2014/main" id="{0520E55E-6597-6344-B835-EDC550B31974}"/>
              </a:ext>
            </a:extLst>
          </p:cNvPr>
          <p:cNvSpPr/>
          <p:nvPr/>
        </p:nvSpPr>
        <p:spPr>
          <a:xfrm>
            <a:off x="4454086" y="36514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6" name="Rounded Rectangle 205">
            <a:extLst>
              <a:ext uri="{FF2B5EF4-FFF2-40B4-BE49-F238E27FC236}">
                <a16:creationId xmlns:a16="http://schemas.microsoft.com/office/drawing/2014/main" id="{2267E9B7-C51B-FC4B-8272-B7925D95AA4A}"/>
              </a:ext>
            </a:extLst>
          </p:cNvPr>
          <p:cNvSpPr/>
          <p:nvPr/>
        </p:nvSpPr>
        <p:spPr>
          <a:xfrm>
            <a:off x="4634546" y="365485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7" name="Rounded Rectangle 206">
            <a:extLst>
              <a:ext uri="{FF2B5EF4-FFF2-40B4-BE49-F238E27FC236}">
                <a16:creationId xmlns:a16="http://schemas.microsoft.com/office/drawing/2014/main" id="{0C5FD92B-420F-9D49-A73D-8831FBCC17B4}"/>
              </a:ext>
            </a:extLst>
          </p:cNvPr>
          <p:cNvSpPr/>
          <p:nvPr/>
        </p:nvSpPr>
        <p:spPr>
          <a:xfrm>
            <a:off x="4828709" y="36548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8" name="Rounded Rectangle 207">
            <a:extLst>
              <a:ext uri="{FF2B5EF4-FFF2-40B4-BE49-F238E27FC236}">
                <a16:creationId xmlns:a16="http://schemas.microsoft.com/office/drawing/2014/main" id="{3F79E851-3730-A041-9CAA-41CB885303D6}"/>
              </a:ext>
            </a:extLst>
          </p:cNvPr>
          <p:cNvSpPr/>
          <p:nvPr/>
        </p:nvSpPr>
        <p:spPr>
          <a:xfrm>
            <a:off x="5022872" y="365229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09" name="TextBox 208">
            <a:extLst>
              <a:ext uri="{FF2B5EF4-FFF2-40B4-BE49-F238E27FC236}">
                <a16:creationId xmlns:a16="http://schemas.microsoft.com/office/drawing/2014/main" id="{83A64F98-C7DD-484F-AD10-3DE1675DF686}"/>
              </a:ext>
            </a:extLst>
          </p:cNvPr>
          <p:cNvSpPr txBox="1"/>
          <p:nvPr/>
        </p:nvSpPr>
        <p:spPr>
          <a:xfrm>
            <a:off x="3731496" y="3759468"/>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10" name="Rounded Rectangle 209">
            <a:extLst>
              <a:ext uri="{FF2B5EF4-FFF2-40B4-BE49-F238E27FC236}">
                <a16:creationId xmlns:a16="http://schemas.microsoft.com/office/drawing/2014/main" id="{F0097E52-24F4-C44E-A46A-9035B92D835D}"/>
              </a:ext>
            </a:extLst>
          </p:cNvPr>
          <p:cNvSpPr/>
          <p:nvPr/>
        </p:nvSpPr>
        <p:spPr>
          <a:xfrm>
            <a:off x="3883887" y="40880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1" name="Rounded Rectangle 210">
            <a:extLst>
              <a:ext uri="{FF2B5EF4-FFF2-40B4-BE49-F238E27FC236}">
                <a16:creationId xmlns:a16="http://schemas.microsoft.com/office/drawing/2014/main" id="{C2A58F58-0D89-9548-BB30-C6E39417DD62}"/>
              </a:ext>
            </a:extLst>
          </p:cNvPr>
          <p:cNvSpPr/>
          <p:nvPr/>
        </p:nvSpPr>
        <p:spPr>
          <a:xfrm>
            <a:off x="4078050" y="40879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2" name="Rounded Rectangle 211">
            <a:extLst>
              <a:ext uri="{FF2B5EF4-FFF2-40B4-BE49-F238E27FC236}">
                <a16:creationId xmlns:a16="http://schemas.microsoft.com/office/drawing/2014/main" id="{98345D7C-DEC0-8748-B78C-02F3D48FB41B}"/>
              </a:ext>
            </a:extLst>
          </p:cNvPr>
          <p:cNvSpPr/>
          <p:nvPr/>
        </p:nvSpPr>
        <p:spPr>
          <a:xfrm>
            <a:off x="4272213" y="408544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3" name="Rounded Rectangle 212">
            <a:extLst>
              <a:ext uri="{FF2B5EF4-FFF2-40B4-BE49-F238E27FC236}">
                <a16:creationId xmlns:a16="http://schemas.microsoft.com/office/drawing/2014/main" id="{887E1EB9-59D3-0A45-A7E8-01E6A323565C}"/>
              </a:ext>
            </a:extLst>
          </p:cNvPr>
          <p:cNvSpPr/>
          <p:nvPr/>
        </p:nvSpPr>
        <p:spPr>
          <a:xfrm>
            <a:off x="4454790" y="40882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4" name="Rounded Rectangle 213">
            <a:extLst>
              <a:ext uri="{FF2B5EF4-FFF2-40B4-BE49-F238E27FC236}">
                <a16:creationId xmlns:a16="http://schemas.microsoft.com/office/drawing/2014/main" id="{93F11E95-9593-CD4D-8E66-1C7BCBE8B8BD}"/>
              </a:ext>
            </a:extLst>
          </p:cNvPr>
          <p:cNvSpPr/>
          <p:nvPr/>
        </p:nvSpPr>
        <p:spPr>
          <a:xfrm>
            <a:off x="4645082" y="4091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5" name="Rounded Rectangle 214">
            <a:extLst>
              <a:ext uri="{FF2B5EF4-FFF2-40B4-BE49-F238E27FC236}">
                <a16:creationId xmlns:a16="http://schemas.microsoft.com/office/drawing/2014/main" id="{40A066ED-C07D-A54F-A96A-43E8F8B1EE4A}"/>
              </a:ext>
            </a:extLst>
          </p:cNvPr>
          <p:cNvSpPr/>
          <p:nvPr/>
        </p:nvSpPr>
        <p:spPr>
          <a:xfrm>
            <a:off x="4829413" y="40916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6" name="Rounded Rectangle 215">
            <a:extLst>
              <a:ext uri="{FF2B5EF4-FFF2-40B4-BE49-F238E27FC236}">
                <a16:creationId xmlns:a16="http://schemas.microsoft.com/office/drawing/2014/main" id="{17D08553-561E-C54C-A155-307FB319BB25}"/>
              </a:ext>
            </a:extLst>
          </p:cNvPr>
          <p:cNvSpPr/>
          <p:nvPr/>
        </p:nvSpPr>
        <p:spPr>
          <a:xfrm>
            <a:off x="5023576" y="40891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7" name="Rounded Rectangle 216">
            <a:extLst>
              <a:ext uri="{FF2B5EF4-FFF2-40B4-BE49-F238E27FC236}">
                <a16:creationId xmlns:a16="http://schemas.microsoft.com/office/drawing/2014/main" id="{045CD28C-CA90-3545-8584-BD9F8133CF3C}"/>
              </a:ext>
            </a:extLst>
          </p:cNvPr>
          <p:cNvSpPr/>
          <p:nvPr/>
        </p:nvSpPr>
        <p:spPr>
          <a:xfrm>
            <a:off x="5215985" y="40919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18" name="TextBox 217">
            <a:extLst>
              <a:ext uri="{FF2B5EF4-FFF2-40B4-BE49-F238E27FC236}">
                <a16:creationId xmlns:a16="http://schemas.microsoft.com/office/drawing/2014/main" id="{358DB2A2-C865-2A4F-9D12-BDA5B88F4CB2}"/>
              </a:ext>
            </a:extLst>
          </p:cNvPr>
          <p:cNvSpPr txBox="1"/>
          <p:nvPr/>
        </p:nvSpPr>
        <p:spPr>
          <a:xfrm>
            <a:off x="3742032" y="4196283"/>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23" name="Rounded Rectangle 222">
            <a:extLst>
              <a:ext uri="{FF2B5EF4-FFF2-40B4-BE49-F238E27FC236}">
                <a16:creationId xmlns:a16="http://schemas.microsoft.com/office/drawing/2014/main" id="{2F63FF0E-D797-3D45-93C7-58E8C22C56CA}"/>
              </a:ext>
            </a:extLst>
          </p:cNvPr>
          <p:cNvSpPr/>
          <p:nvPr/>
        </p:nvSpPr>
        <p:spPr>
          <a:xfrm>
            <a:off x="3879015" y="45556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4" name="Rounded Rectangle 223">
            <a:extLst>
              <a:ext uri="{FF2B5EF4-FFF2-40B4-BE49-F238E27FC236}">
                <a16:creationId xmlns:a16="http://schemas.microsoft.com/office/drawing/2014/main" id="{73D6241A-8C2C-964B-A5BA-3551E97872D5}"/>
              </a:ext>
            </a:extLst>
          </p:cNvPr>
          <p:cNvSpPr/>
          <p:nvPr/>
        </p:nvSpPr>
        <p:spPr>
          <a:xfrm>
            <a:off x="4073178"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5" name="Rounded Rectangle 224">
            <a:extLst>
              <a:ext uri="{FF2B5EF4-FFF2-40B4-BE49-F238E27FC236}">
                <a16:creationId xmlns:a16="http://schemas.microsoft.com/office/drawing/2014/main" id="{8BC9CD7C-08D8-9D42-9793-53A32F4D1A41}"/>
              </a:ext>
            </a:extLst>
          </p:cNvPr>
          <p:cNvSpPr/>
          <p:nvPr/>
        </p:nvSpPr>
        <p:spPr>
          <a:xfrm>
            <a:off x="4267341" y="455566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6" name="Rounded Rectangle 225">
            <a:extLst>
              <a:ext uri="{FF2B5EF4-FFF2-40B4-BE49-F238E27FC236}">
                <a16:creationId xmlns:a16="http://schemas.microsoft.com/office/drawing/2014/main" id="{55CD6305-5FD2-1A4F-B781-61C198732C23}"/>
              </a:ext>
            </a:extLst>
          </p:cNvPr>
          <p:cNvSpPr/>
          <p:nvPr/>
        </p:nvSpPr>
        <p:spPr>
          <a:xfrm>
            <a:off x="4459750" y="45559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7" name="Rounded Rectangle 226">
            <a:extLst>
              <a:ext uri="{FF2B5EF4-FFF2-40B4-BE49-F238E27FC236}">
                <a16:creationId xmlns:a16="http://schemas.microsoft.com/office/drawing/2014/main" id="{567B7917-2D58-0D4F-AF1A-E68313E6BBDE}"/>
              </a:ext>
            </a:extLst>
          </p:cNvPr>
          <p:cNvSpPr/>
          <p:nvPr/>
        </p:nvSpPr>
        <p:spPr>
          <a:xfrm>
            <a:off x="4640210" y="455933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8" name="Rounded Rectangle 227">
            <a:extLst>
              <a:ext uri="{FF2B5EF4-FFF2-40B4-BE49-F238E27FC236}">
                <a16:creationId xmlns:a16="http://schemas.microsoft.com/office/drawing/2014/main" id="{333049DE-1408-7545-A9B0-0CF8443E39B4}"/>
              </a:ext>
            </a:extLst>
          </p:cNvPr>
          <p:cNvSpPr/>
          <p:nvPr/>
        </p:nvSpPr>
        <p:spPr>
          <a:xfrm>
            <a:off x="4834373"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9" name="Rounded Rectangle 228">
            <a:extLst>
              <a:ext uri="{FF2B5EF4-FFF2-40B4-BE49-F238E27FC236}">
                <a16:creationId xmlns:a16="http://schemas.microsoft.com/office/drawing/2014/main" id="{0BCA8BFE-530B-004D-B70D-A8D1A8F24851}"/>
              </a:ext>
            </a:extLst>
          </p:cNvPr>
          <p:cNvSpPr/>
          <p:nvPr/>
        </p:nvSpPr>
        <p:spPr>
          <a:xfrm>
            <a:off x="5028536" y="45567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0" name="Rounded Rectangle 229">
            <a:extLst>
              <a:ext uri="{FF2B5EF4-FFF2-40B4-BE49-F238E27FC236}">
                <a16:creationId xmlns:a16="http://schemas.microsoft.com/office/drawing/2014/main" id="{3E54E5ED-56EF-2544-9D83-FAB3E9BFE097}"/>
              </a:ext>
            </a:extLst>
          </p:cNvPr>
          <p:cNvSpPr/>
          <p:nvPr/>
        </p:nvSpPr>
        <p:spPr>
          <a:xfrm>
            <a:off x="5220945" y="45596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1" name="TextBox 230">
            <a:extLst>
              <a:ext uri="{FF2B5EF4-FFF2-40B4-BE49-F238E27FC236}">
                <a16:creationId xmlns:a16="http://schemas.microsoft.com/office/drawing/2014/main" id="{05395620-8E23-1643-8669-FC339C6113CA}"/>
              </a:ext>
            </a:extLst>
          </p:cNvPr>
          <p:cNvSpPr txBox="1"/>
          <p:nvPr/>
        </p:nvSpPr>
        <p:spPr>
          <a:xfrm>
            <a:off x="3737160" y="4663946"/>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32" name="Rounded Rectangle 231">
            <a:extLst>
              <a:ext uri="{FF2B5EF4-FFF2-40B4-BE49-F238E27FC236}">
                <a16:creationId xmlns:a16="http://schemas.microsoft.com/office/drawing/2014/main" id="{ABA466FE-8D61-6A41-A40F-4EB13E9E2B63}"/>
              </a:ext>
            </a:extLst>
          </p:cNvPr>
          <p:cNvSpPr/>
          <p:nvPr/>
        </p:nvSpPr>
        <p:spPr>
          <a:xfrm>
            <a:off x="5417693"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3" name="Rounded Rectangle 232">
            <a:extLst>
              <a:ext uri="{FF2B5EF4-FFF2-40B4-BE49-F238E27FC236}">
                <a16:creationId xmlns:a16="http://schemas.microsoft.com/office/drawing/2014/main" id="{61E1DBCB-7EC3-2C43-A28B-25A07489CCFC}"/>
              </a:ext>
            </a:extLst>
          </p:cNvPr>
          <p:cNvSpPr/>
          <p:nvPr/>
        </p:nvSpPr>
        <p:spPr>
          <a:xfrm>
            <a:off x="5613182"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grpSp>
        <p:nvGrpSpPr>
          <p:cNvPr id="241" name="Group 240">
            <a:extLst>
              <a:ext uri="{FF2B5EF4-FFF2-40B4-BE49-F238E27FC236}">
                <a16:creationId xmlns:a16="http://schemas.microsoft.com/office/drawing/2014/main" id="{1BC1CAA9-4450-2742-9725-6E63AF539E94}"/>
              </a:ext>
            </a:extLst>
          </p:cNvPr>
          <p:cNvGrpSpPr/>
          <p:nvPr/>
        </p:nvGrpSpPr>
        <p:grpSpPr>
          <a:xfrm rot="21011211">
            <a:off x="647625" y="4604273"/>
            <a:ext cx="292910" cy="229733"/>
            <a:chOff x="702590" y="1194723"/>
            <a:chExt cx="301686" cy="299600"/>
          </a:xfrm>
        </p:grpSpPr>
        <p:sp>
          <p:nvSpPr>
            <p:cNvPr id="242" name="Google Shape;431;p39">
              <a:extLst>
                <a:ext uri="{FF2B5EF4-FFF2-40B4-BE49-F238E27FC236}">
                  <a16:creationId xmlns:a16="http://schemas.microsoft.com/office/drawing/2014/main" id="{A094EA05-C340-314C-98A7-D8C7C96D3787}"/>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243" name="TextBox 242">
              <a:extLst>
                <a:ext uri="{FF2B5EF4-FFF2-40B4-BE49-F238E27FC236}">
                  <a16:creationId xmlns:a16="http://schemas.microsoft.com/office/drawing/2014/main" id="{26A9AD0C-1B13-5547-A164-5586CD798A7E}"/>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6.</a:t>
              </a:r>
            </a:p>
          </p:txBody>
        </p:sp>
      </p:grpSp>
      <p:sp>
        <p:nvSpPr>
          <p:cNvPr id="244" name="Rounded Rectangle 243">
            <a:extLst>
              <a:ext uri="{FF2B5EF4-FFF2-40B4-BE49-F238E27FC236}">
                <a16:creationId xmlns:a16="http://schemas.microsoft.com/office/drawing/2014/main" id="{FCE1C222-0F03-1F45-8F2F-76627A0DED0D}"/>
              </a:ext>
            </a:extLst>
          </p:cNvPr>
          <p:cNvSpPr/>
          <p:nvPr/>
        </p:nvSpPr>
        <p:spPr>
          <a:xfrm>
            <a:off x="652964" y="5154015"/>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OLAP</a:t>
            </a:r>
          </a:p>
          <a:p>
            <a:pPr algn="ctr">
              <a:spcBef>
                <a:spcPts val="0"/>
              </a:spcBef>
            </a:pP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cxnSp>
        <p:nvCxnSpPr>
          <p:cNvPr id="252" name="Elbow Connector 251">
            <a:extLst>
              <a:ext uri="{FF2B5EF4-FFF2-40B4-BE49-F238E27FC236}">
                <a16:creationId xmlns:a16="http://schemas.microsoft.com/office/drawing/2014/main" id="{731586C8-3F39-1E4D-ACC3-234A069BC03C}"/>
              </a:ext>
            </a:extLst>
          </p:cNvPr>
          <p:cNvCxnSpPr>
            <a:cxnSpLocks/>
            <a:stCxn id="244" idx="3"/>
            <a:endCxn id="58" idx="1"/>
          </p:cNvCxnSpPr>
          <p:nvPr/>
        </p:nvCxnSpPr>
        <p:spPr>
          <a:xfrm flipV="1">
            <a:off x="1835594" y="4367154"/>
            <a:ext cx="464176" cy="1038889"/>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3" name="Rounded Rectangle 252">
            <a:extLst>
              <a:ext uri="{FF2B5EF4-FFF2-40B4-BE49-F238E27FC236}">
                <a16:creationId xmlns:a16="http://schemas.microsoft.com/office/drawing/2014/main" id="{5961578F-1E78-1742-9201-8B666670FC20}"/>
              </a:ext>
            </a:extLst>
          </p:cNvPr>
          <p:cNvSpPr/>
          <p:nvPr/>
        </p:nvSpPr>
        <p:spPr>
          <a:xfrm>
            <a:off x="3902703" y="49912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4" name="Rounded Rectangle 253">
            <a:extLst>
              <a:ext uri="{FF2B5EF4-FFF2-40B4-BE49-F238E27FC236}">
                <a16:creationId xmlns:a16="http://schemas.microsoft.com/office/drawing/2014/main" id="{6B1AF1D5-403F-2D42-90D6-567482F780EA}"/>
              </a:ext>
            </a:extLst>
          </p:cNvPr>
          <p:cNvSpPr/>
          <p:nvPr/>
        </p:nvSpPr>
        <p:spPr>
          <a:xfrm>
            <a:off x="4096866" y="4991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5" name="Rounded Rectangle 254">
            <a:extLst>
              <a:ext uri="{FF2B5EF4-FFF2-40B4-BE49-F238E27FC236}">
                <a16:creationId xmlns:a16="http://schemas.microsoft.com/office/drawing/2014/main" id="{2C1F6014-F1C6-E74E-8366-95CE021EC40F}"/>
              </a:ext>
            </a:extLst>
          </p:cNvPr>
          <p:cNvSpPr/>
          <p:nvPr/>
        </p:nvSpPr>
        <p:spPr>
          <a:xfrm>
            <a:off x="4291029" y="499128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6" name="Rounded Rectangle 255">
            <a:extLst>
              <a:ext uri="{FF2B5EF4-FFF2-40B4-BE49-F238E27FC236}">
                <a16:creationId xmlns:a16="http://schemas.microsoft.com/office/drawing/2014/main" id="{13C3D224-BDE5-3D4B-BD5A-A16CC45D26DE}"/>
              </a:ext>
            </a:extLst>
          </p:cNvPr>
          <p:cNvSpPr/>
          <p:nvPr/>
        </p:nvSpPr>
        <p:spPr>
          <a:xfrm>
            <a:off x="4483438" y="49915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7" name="Rounded Rectangle 256">
            <a:extLst>
              <a:ext uri="{FF2B5EF4-FFF2-40B4-BE49-F238E27FC236}">
                <a16:creationId xmlns:a16="http://schemas.microsoft.com/office/drawing/2014/main" id="{2F56D233-6163-3A46-832E-9089216FF397}"/>
              </a:ext>
            </a:extLst>
          </p:cNvPr>
          <p:cNvSpPr/>
          <p:nvPr/>
        </p:nvSpPr>
        <p:spPr>
          <a:xfrm>
            <a:off x="4663898" y="49949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8" name="Rounded Rectangle 257">
            <a:extLst>
              <a:ext uri="{FF2B5EF4-FFF2-40B4-BE49-F238E27FC236}">
                <a16:creationId xmlns:a16="http://schemas.microsoft.com/office/drawing/2014/main" id="{520A7A5D-FF6D-6E4F-B766-E99F2DAF5556}"/>
              </a:ext>
            </a:extLst>
          </p:cNvPr>
          <p:cNvSpPr/>
          <p:nvPr/>
        </p:nvSpPr>
        <p:spPr>
          <a:xfrm>
            <a:off x="4858061"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9" name="Rounded Rectangle 258">
            <a:extLst>
              <a:ext uri="{FF2B5EF4-FFF2-40B4-BE49-F238E27FC236}">
                <a16:creationId xmlns:a16="http://schemas.microsoft.com/office/drawing/2014/main" id="{4A3F6DD1-DD32-1E4A-AB99-27C8413B9D06}"/>
              </a:ext>
            </a:extLst>
          </p:cNvPr>
          <p:cNvSpPr/>
          <p:nvPr/>
        </p:nvSpPr>
        <p:spPr>
          <a:xfrm>
            <a:off x="5052224" y="49923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0" name="Rounded Rectangle 259">
            <a:extLst>
              <a:ext uri="{FF2B5EF4-FFF2-40B4-BE49-F238E27FC236}">
                <a16:creationId xmlns:a16="http://schemas.microsoft.com/office/drawing/2014/main" id="{7A212C40-73CE-364B-AE3D-0F60FADC7AD5}"/>
              </a:ext>
            </a:extLst>
          </p:cNvPr>
          <p:cNvSpPr/>
          <p:nvPr/>
        </p:nvSpPr>
        <p:spPr>
          <a:xfrm>
            <a:off x="5244633" y="49952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1" name="TextBox 260">
            <a:extLst>
              <a:ext uri="{FF2B5EF4-FFF2-40B4-BE49-F238E27FC236}">
                <a16:creationId xmlns:a16="http://schemas.microsoft.com/office/drawing/2014/main" id="{A7BE5E6D-32D7-8741-A89E-CE7833480F50}"/>
              </a:ext>
            </a:extLst>
          </p:cNvPr>
          <p:cNvSpPr txBox="1"/>
          <p:nvPr/>
        </p:nvSpPr>
        <p:spPr>
          <a:xfrm>
            <a:off x="3760848" y="5099565"/>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62" name="Rounded Rectangle 261">
            <a:extLst>
              <a:ext uri="{FF2B5EF4-FFF2-40B4-BE49-F238E27FC236}">
                <a16:creationId xmlns:a16="http://schemas.microsoft.com/office/drawing/2014/main" id="{C0F345D3-B5F7-414B-AE24-D6AE10EA8B0F}"/>
              </a:ext>
            </a:extLst>
          </p:cNvPr>
          <p:cNvSpPr/>
          <p:nvPr/>
        </p:nvSpPr>
        <p:spPr>
          <a:xfrm>
            <a:off x="5441381"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9" name="Rounded Rectangle 288">
            <a:extLst>
              <a:ext uri="{FF2B5EF4-FFF2-40B4-BE49-F238E27FC236}">
                <a16:creationId xmlns:a16="http://schemas.microsoft.com/office/drawing/2014/main" id="{D33FE78E-8A05-2A4E-8B04-79EE37254AAF}"/>
              </a:ext>
            </a:extLst>
          </p:cNvPr>
          <p:cNvSpPr/>
          <p:nvPr/>
        </p:nvSpPr>
        <p:spPr>
          <a:xfrm>
            <a:off x="7000287" y="176926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700" b="1" dirty="0">
              <a:solidFill>
                <a:schemeClr val="bg1">
                  <a:lumMod val="50000"/>
                </a:schemeClr>
              </a:solidFill>
              <a:latin typeface="+mj-lt"/>
              <a:ea typeface="Nanum Pen Script" panose="03040600000000000000" pitchFamily="66" charset="-127"/>
            </a:endParaRPr>
          </a:p>
          <a:p>
            <a:pPr algn="r"/>
            <a:endParaRPr lang="en-US" sz="700" b="1" dirty="0">
              <a:solidFill>
                <a:schemeClr val="bg1">
                  <a:lumMod val="50000"/>
                </a:schemeClr>
              </a:solidFill>
              <a:latin typeface="+mj-lt"/>
              <a:ea typeface="Nanum Pen Script" panose="03040600000000000000" pitchFamily="66" charset="-127"/>
            </a:endParaRPr>
          </a:p>
          <a:p>
            <a:pPr algn="r"/>
            <a:r>
              <a:rPr lang="en-US" sz="700" b="1" dirty="0">
                <a:solidFill>
                  <a:schemeClr val="bg1">
                    <a:lumMod val="50000"/>
                  </a:schemeClr>
                </a:solidFill>
                <a:latin typeface="+mj-lt"/>
                <a:ea typeface="Nanum Pen Script" panose="03040600000000000000" pitchFamily="66" charset="-127"/>
              </a:rPr>
              <a:t>Job Stream</a:t>
            </a:r>
          </a:p>
          <a:p>
            <a:pPr algn="r"/>
            <a:endParaRPr lang="en-US" sz="700" b="1" dirty="0">
              <a:solidFill>
                <a:schemeClr val="bg1">
                  <a:lumMod val="50000"/>
                </a:schemeClr>
              </a:solidFill>
              <a:latin typeface="+mj-lt"/>
              <a:ea typeface="Nanum Pen Script" panose="03040600000000000000" pitchFamily="66" charset="-127"/>
            </a:endParaRPr>
          </a:p>
          <a:p>
            <a:pPr algn="r"/>
            <a:endParaRPr lang="en-US" sz="700" b="1" dirty="0">
              <a:solidFill>
                <a:schemeClr val="bg1">
                  <a:lumMod val="50000"/>
                </a:schemeClr>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p:txBody>
      </p:sp>
      <p:sp>
        <p:nvSpPr>
          <p:cNvPr id="290" name="Rounded Rectangle 289">
            <a:extLst>
              <a:ext uri="{FF2B5EF4-FFF2-40B4-BE49-F238E27FC236}">
                <a16:creationId xmlns:a16="http://schemas.microsoft.com/office/drawing/2014/main" id="{986C650B-1D9A-C74D-98F3-3DE3CB8FEAA6}"/>
              </a:ext>
            </a:extLst>
          </p:cNvPr>
          <p:cNvSpPr/>
          <p:nvPr/>
        </p:nvSpPr>
        <p:spPr>
          <a:xfrm>
            <a:off x="7004187" y="2443760"/>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700" b="1" dirty="0">
              <a:solidFill>
                <a:schemeClr val="bg1">
                  <a:lumMod val="50000"/>
                </a:schemeClr>
              </a:solidFill>
              <a:latin typeface="+mj-lt"/>
              <a:ea typeface="Nanum Pen Script" panose="03040600000000000000" pitchFamily="66" charset="-127"/>
            </a:endParaRPr>
          </a:p>
          <a:p>
            <a:pPr algn="r"/>
            <a:r>
              <a:rPr lang="en-US" sz="700" b="1" dirty="0">
                <a:solidFill>
                  <a:schemeClr val="bg1">
                    <a:lumMod val="50000"/>
                  </a:schemeClr>
                </a:solidFill>
                <a:latin typeface="+mj-lt"/>
                <a:ea typeface="Nanum Pen Script" panose="03040600000000000000" pitchFamily="66" charset="-127"/>
              </a:rPr>
              <a:t>Kafka Steam / SQL</a:t>
            </a:r>
          </a:p>
          <a:p>
            <a:pPr algn="r"/>
            <a:endParaRPr lang="en-US" sz="700" b="1" dirty="0">
              <a:solidFill>
                <a:schemeClr val="bg1">
                  <a:lumMod val="50000"/>
                </a:schemeClr>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p:txBody>
      </p:sp>
      <p:sp>
        <p:nvSpPr>
          <p:cNvPr id="291" name="Rounded Rectangle 290">
            <a:extLst>
              <a:ext uri="{FF2B5EF4-FFF2-40B4-BE49-F238E27FC236}">
                <a16:creationId xmlns:a16="http://schemas.microsoft.com/office/drawing/2014/main" id="{EDD25CCB-2F13-064C-957F-5AE346442E7D}"/>
              </a:ext>
            </a:extLst>
          </p:cNvPr>
          <p:cNvSpPr/>
          <p:nvPr/>
        </p:nvSpPr>
        <p:spPr>
          <a:xfrm>
            <a:off x="7000287" y="3119955"/>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700" b="1" dirty="0">
              <a:solidFill>
                <a:schemeClr val="bg1">
                  <a:lumMod val="50000"/>
                </a:schemeClr>
              </a:solidFill>
              <a:latin typeface="+mj-lt"/>
              <a:ea typeface="Nanum Pen Script" panose="03040600000000000000" pitchFamily="66" charset="-127"/>
            </a:endParaRPr>
          </a:p>
          <a:p>
            <a:pPr algn="r"/>
            <a:r>
              <a:rPr lang="en-US" sz="700" b="1" dirty="0">
                <a:solidFill>
                  <a:schemeClr val="bg1">
                    <a:lumMod val="50000"/>
                  </a:schemeClr>
                </a:solidFill>
                <a:latin typeface="+mj-lt"/>
                <a:ea typeface="Nanum Pen Script" panose="03040600000000000000" pitchFamily="66" charset="-127"/>
              </a:rPr>
              <a:t>Job Real Time Analytics</a:t>
            </a:r>
          </a:p>
          <a:p>
            <a:pPr algn="r"/>
            <a:endParaRPr lang="en-US" sz="700" b="1" dirty="0">
              <a:solidFill>
                <a:schemeClr val="bg1">
                  <a:lumMod val="50000"/>
                </a:schemeClr>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p:txBody>
      </p:sp>
      <p:sp>
        <p:nvSpPr>
          <p:cNvPr id="292" name="Rounded Rectangle 291">
            <a:extLst>
              <a:ext uri="{FF2B5EF4-FFF2-40B4-BE49-F238E27FC236}">
                <a16:creationId xmlns:a16="http://schemas.microsoft.com/office/drawing/2014/main" id="{2F4AE4C6-45BB-F044-B67E-629237F6BF48}"/>
              </a:ext>
            </a:extLst>
          </p:cNvPr>
          <p:cNvSpPr/>
          <p:nvPr/>
        </p:nvSpPr>
        <p:spPr>
          <a:xfrm>
            <a:off x="7103606"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93" name="Rounded Rectangle 292">
            <a:extLst>
              <a:ext uri="{FF2B5EF4-FFF2-40B4-BE49-F238E27FC236}">
                <a16:creationId xmlns:a16="http://schemas.microsoft.com/office/drawing/2014/main" id="{B0B9E2CF-ED49-594B-A191-B80632E5D144}"/>
              </a:ext>
            </a:extLst>
          </p:cNvPr>
          <p:cNvSpPr/>
          <p:nvPr/>
        </p:nvSpPr>
        <p:spPr>
          <a:xfrm>
            <a:off x="7435890"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94" name="Rounded Rectangle 293">
            <a:extLst>
              <a:ext uri="{FF2B5EF4-FFF2-40B4-BE49-F238E27FC236}">
                <a16:creationId xmlns:a16="http://schemas.microsoft.com/office/drawing/2014/main" id="{32258F05-12C0-B644-884A-6527E30DC176}"/>
              </a:ext>
            </a:extLst>
          </p:cNvPr>
          <p:cNvSpPr/>
          <p:nvPr/>
        </p:nvSpPr>
        <p:spPr>
          <a:xfrm>
            <a:off x="7775879"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95" name="Rounded Rectangle 294">
            <a:extLst>
              <a:ext uri="{FF2B5EF4-FFF2-40B4-BE49-F238E27FC236}">
                <a16:creationId xmlns:a16="http://schemas.microsoft.com/office/drawing/2014/main" id="{1641A9CD-96C2-9A42-BF7E-D796834F9C95}"/>
              </a:ext>
            </a:extLst>
          </p:cNvPr>
          <p:cNvSpPr/>
          <p:nvPr/>
        </p:nvSpPr>
        <p:spPr>
          <a:xfrm>
            <a:off x="8135919"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cxnSp>
        <p:nvCxnSpPr>
          <p:cNvPr id="296" name="Straight Connector 295">
            <a:extLst>
              <a:ext uri="{FF2B5EF4-FFF2-40B4-BE49-F238E27FC236}">
                <a16:creationId xmlns:a16="http://schemas.microsoft.com/office/drawing/2014/main" id="{AF89271E-8BB7-2D4D-A86D-16E7A2921500}"/>
              </a:ext>
            </a:extLst>
          </p:cNvPr>
          <p:cNvCxnSpPr>
            <a:stCxn id="292" idx="3"/>
            <a:endCxn id="293" idx="1"/>
          </p:cNvCxnSpPr>
          <p:nvPr/>
        </p:nvCxnSpPr>
        <p:spPr>
          <a:xfrm>
            <a:off x="7289668" y="3428721"/>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CF9B118-B82F-7B41-A885-155803643CC3}"/>
              </a:ext>
            </a:extLst>
          </p:cNvPr>
          <p:cNvCxnSpPr>
            <a:cxnSpLocks/>
            <a:stCxn id="293" idx="3"/>
            <a:endCxn id="294" idx="1"/>
          </p:cNvCxnSpPr>
          <p:nvPr/>
        </p:nvCxnSpPr>
        <p:spPr>
          <a:xfrm flipV="1">
            <a:off x="7621952" y="3428720"/>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78D21A8-C0C9-7841-8AB6-ECF2E40C12D0}"/>
              </a:ext>
            </a:extLst>
          </p:cNvPr>
          <p:cNvCxnSpPr>
            <a:cxnSpLocks/>
            <a:stCxn id="294" idx="3"/>
            <a:endCxn id="295" idx="1"/>
          </p:cNvCxnSpPr>
          <p:nvPr/>
        </p:nvCxnSpPr>
        <p:spPr>
          <a:xfrm>
            <a:off x="7961941" y="3428720"/>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9" name="Rounded Rectangle 298">
            <a:extLst>
              <a:ext uri="{FF2B5EF4-FFF2-40B4-BE49-F238E27FC236}">
                <a16:creationId xmlns:a16="http://schemas.microsoft.com/office/drawing/2014/main" id="{02146F5A-3393-9C4F-8321-C8CC63C1221F}"/>
              </a:ext>
            </a:extLst>
          </p:cNvPr>
          <p:cNvSpPr/>
          <p:nvPr/>
        </p:nvSpPr>
        <p:spPr>
          <a:xfrm>
            <a:off x="7120294"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00" name="Rounded Rectangle 299">
            <a:extLst>
              <a:ext uri="{FF2B5EF4-FFF2-40B4-BE49-F238E27FC236}">
                <a16:creationId xmlns:a16="http://schemas.microsoft.com/office/drawing/2014/main" id="{57B44B89-F1A6-6B40-BA67-D500BA46D031}"/>
              </a:ext>
            </a:extLst>
          </p:cNvPr>
          <p:cNvSpPr/>
          <p:nvPr/>
        </p:nvSpPr>
        <p:spPr>
          <a:xfrm>
            <a:off x="7452578"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01" name="Rounded Rectangle 300">
            <a:extLst>
              <a:ext uri="{FF2B5EF4-FFF2-40B4-BE49-F238E27FC236}">
                <a16:creationId xmlns:a16="http://schemas.microsoft.com/office/drawing/2014/main" id="{F7A582E5-F1BF-9940-8531-C97E5B5F0DE7}"/>
              </a:ext>
            </a:extLst>
          </p:cNvPr>
          <p:cNvSpPr/>
          <p:nvPr/>
        </p:nvSpPr>
        <p:spPr>
          <a:xfrm>
            <a:off x="7792567"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02" name="Rounded Rectangle 301">
            <a:extLst>
              <a:ext uri="{FF2B5EF4-FFF2-40B4-BE49-F238E27FC236}">
                <a16:creationId xmlns:a16="http://schemas.microsoft.com/office/drawing/2014/main" id="{5E6786CD-E159-8442-87C4-E70175D13D0C}"/>
              </a:ext>
            </a:extLst>
          </p:cNvPr>
          <p:cNvSpPr/>
          <p:nvPr/>
        </p:nvSpPr>
        <p:spPr>
          <a:xfrm>
            <a:off x="8152607"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cxnSp>
        <p:nvCxnSpPr>
          <p:cNvPr id="303" name="Straight Connector 302">
            <a:extLst>
              <a:ext uri="{FF2B5EF4-FFF2-40B4-BE49-F238E27FC236}">
                <a16:creationId xmlns:a16="http://schemas.microsoft.com/office/drawing/2014/main" id="{CBC584E5-2BAD-DF47-A878-9641FC16F9BD}"/>
              </a:ext>
            </a:extLst>
          </p:cNvPr>
          <p:cNvCxnSpPr>
            <a:stCxn id="299" idx="3"/>
            <a:endCxn id="300" idx="1"/>
          </p:cNvCxnSpPr>
          <p:nvPr/>
        </p:nvCxnSpPr>
        <p:spPr>
          <a:xfrm>
            <a:off x="7306356" y="2760728"/>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F09864F-D43B-5D41-9841-EEA695982C89}"/>
              </a:ext>
            </a:extLst>
          </p:cNvPr>
          <p:cNvCxnSpPr>
            <a:cxnSpLocks/>
            <a:stCxn id="300" idx="3"/>
            <a:endCxn id="301" idx="1"/>
          </p:cNvCxnSpPr>
          <p:nvPr/>
        </p:nvCxnSpPr>
        <p:spPr>
          <a:xfrm flipV="1">
            <a:off x="7638640" y="2760727"/>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4BE1DFA-9E8D-0F48-A3C4-754F6FD3BCD8}"/>
              </a:ext>
            </a:extLst>
          </p:cNvPr>
          <p:cNvCxnSpPr>
            <a:cxnSpLocks/>
            <a:stCxn id="301" idx="3"/>
            <a:endCxn id="302" idx="1"/>
          </p:cNvCxnSpPr>
          <p:nvPr/>
        </p:nvCxnSpPr>
        <p:spPr>
          <a:xfrm>
            <a:off x="7978629" y="2760727"/>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ounded Rectangle 305">
            <a:extLst>
              <a:ext uri="{FF2B5EF4-FFF2-40B4-BE49-F238E27FC236}">
                <a16:creationId xmlns:a16="http://schemas.microsoft.com/office/drawing/2014/main" id="{902365AD-3D10-784E-9006-72A96C8CA01E}"/>
              </a:ext>
            </a:extLst>
          </p:cNvPr>
          <p:cNvSpPr/>
          <p:nvPr/>
        </p:nvSpPr>
        <p:spPr>
          <a:xfrm>
            <a:off x="7136271"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07" name="Rounded Rectangle 306">
            <a:extLst>
              <a:ext uri="{FF2B5EF4-FFF2-40B4-BE49-F238E27FC236}">
                <a16:creationId xmlns:a16="http://schemas.microsoft.com/office/drawing/2014/main" id="{F4340292-1E97-7E43-B662-17EC00895DA6}"/>
              </a:ext>
            </a:extLst>
          </p:cNvPr>
          <p:cNvSpPr/>
          <p:nvPr/>
        </p:nvSpPr>
        <p:spPr>
          <a:xfrm>
            <a:off x="7468555"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08" name="Rounded Rectangle 307">
            <a:extLst>
              <a:ext uri="{FF2B5EF4-FFF2-40B4-BE49-F238E27FC236}">
                <a16:creationId xmlns:a16="http://schemas.microsoft.com/office/drawing/2014/main" id="{97ADA762-058C-084C-A333-AF50502116C7}"/>
              </a:ext>
            </a:extLst>
          </p:cNvPr>
          <p:cNvSpPr/>
          <p:nvPr/>
        </p:nvSpPr>
        <p:spPr>
          <a:xfrm>
            <a:off x="7808544"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09" name="Rounded Rectangle 308">
            <a:extLst>
              <a:ext uri="{FF2B5EF4-FFF2-40B4-BE49-F238E27FC236}">
                <a16:creationId xmlns:a16="http://schemas.microsoft.com/office/drawing/2014/main" id="{6041E074-CB78-1449-9623-B06A673AC82A}"/>
              </a:ext>
            </a:extLst>
          </p:cNvPr>
          <p:cNvSpPr/>
          <p:nvPr/>
        </p:nvSpPr>
        <p:spPr>
          <a:xfrm>
            <a:off x="8168584"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cxnSp>
        <p:nvCxnSpPr>
          <p:cNvPr id="310" name="Straight Connector 309">
            <a:extLst>
              <a:ext uri="{FF2B5EF4-FFF2-40B4-BE49-F238E27FC236}">
                <a16:creationId xmlns:a16="http://schemas.microsoft.com/office/drawing/2014/main" id="{3545BDC6-8D31-8F40-8188-3F5E46B49E55}"/>
              </a:ext>
            </a:extLst>
          </p:cNvPr>
          <p:cNvCxnSpPr>
            <a:stCxn id="306" idx="3"/>
            <a:endCxn id="307" idx="1"/>
          </p:cNvCxnSpPr>
          <p:nvPr/>
        </p:nvCxnSpPr>
        <p:spPr>
          <a:xfrm>
            <a:off x="7322333" y="210523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F7B9C1C-C1DC-5849-A6A5-342893B162B0}"/>
              </a:ext>
            </a:extLst>
          </p:cNvPr>
          <p:cNvCxnSpPr>
            <a:cxnSpLocks/>
            <a:stCxn id="307" idx="3"/>
            <a:endCxn id="308" idx="1"/>
          </p:cNvCxnSpPr>
          <p:nvPr/>
        </p:nvCxnSpPr>
        <p:spPr>
          <a:xfrm flipV="1">
            <a:off x="7654617" y="210523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A0EA7ED-81F3-124E-A457-B0A03DE75955}"/>
              </a:ext>
            </a:extLst>
          </p:cNvPr>
          <p:cNvCxnSpPr>
            <a:cxnSpLocks/>
            <a:stCxn id="308" idx="3"/>
            <a:endCxn id="309" idx="1"/>
          </p:cNvCxnSpPr>
          <p:nvPr/>
        </p:nvCxnSpPr>
        <p:spPr>
          <a:xfrm>
            <a:off x="7994606" y="210523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312">
            <a:extLst>
              <a:ext uri="{FF2B5EF4-FFF2-40B4-BE49-F238E27FC236}">
                <a16:creationId xmlns:a16="http://schemas.microsoft.com/office/drawing/2014/main" id="{C7A9F623-7A80-1449-9593-194612637E59}"/>
              </a:ext>
            </a:extLst>
          </p:cNvPr>
          <p:cNvCxnSpPr>
            <a:cxnSpLocks/>
            <a:stCxn id="63" idx="3"/>
            <a:endCxn id="289" idx="1"/>
          </p:cNvCxnSpPr>
          <p:nvPr/>
        </p:nvCxnSpPr>
        <p:spPr>
          <a:xfrm flipV="1">
            <a:off x="6119128" y="2021295"/>
            <a:ext cx="881159" cy="1637712"/>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5" name="Rounded Rectangle 314">
            <a:extLst>
              <a:ext uri="{FF2B5EF4-FFF2-40B4-BE49-F238E27FC236}">
                <a16:creationId xmlns:a16="http://schemas.microsoft.com/office/drawing/2014/main" id="{A05606C0-FF3B-3841-84F8-25A5506C628C}"/>
              </a:ext>
            </a:extLst>
          </p:cNvPr>
          <p:cNvSpPr/>
          <p:nvPr/>
        </p:nvSpPr>
        <p:spPr>
          <a:xfrm>
            <a:off x="7007082" y="372460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800" b="1" dirty="0">
              <a:solidFill>
                <a:schemeClr val="bg1">
                  <a:lumMod val="50000"/>
                </a:schemeClr>
              </a:solidFill>
              <a:latin typeface="+mj-lt"/>
              <a:ea typeface="Nanum Pen Script" panose="03040600000000000000" pitchFamily="66" charset="-127"/>
            </a:endParaRPr>
          </a:p>
          <a:p>
            <a:pPr algn="r"/>
            <a:endParaRPr lang="en-US" sz="700" b="1" dirty="0">
              <a:solidFill>
                <a:schemeClr val="bg1">
                  <a:lumMod val="50000"/>
                </a:schemeClr>
              </a:solidFill>
              <a:latin typeface="+mj-lt"/>
              <a:ea typeface="Nanum Pen Script" panose="03040600000000000000" pitchFamily="66" charset="-127"/>
            </a:endParaRPr>
          </a:p>
          <a:p>
            <a:pPr algn="r"/>
            <a:r>
              <a:rPr lang="en-US" sz="700" b="1" dirty="0">
                <a:solidFill>
                  <a:schemeClr val="bg1">
                    <a:lumMod val="50000"/>
                  </a:schemeClr>
                </a:solidFill>
                <a:latin typeface="+mj-lt"/>
                <a:ea typeface="Nanum Pen Script" panose="03040600000000000000" pitchFamily="66" charset="-127"/>
              </a:rPr>
              <a:t>Job Real Time Analytics</a:t>
            </a:r>
          </a:p>
          <a:p>
            <a:pPr algn="r"/>
            <a:endParaRPr lang="en-US" sz="700" b="1" dirty="0">
              <a:solidFill>
                <a:schemeClr val="bg1">
                  <a:lumMod val="50000"/>
                </a:schemeClr>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a:p>
            <a:pPr algn="r"/>
            <a:endParaRPr lang="en-US" sz="1600" dirty="0">
              <a:solidFill>
                <a:schemeClr val="tx1"/>
              </a:solidFill>
              <a:latin typeface="+mj-lt"/>
              <a:ea typeface="Nanum Pen Script" panose="03040600000000000000" pitchFamily="66" charset="-127"/>
            </a:endParaRPr>
          </a:p>
        </p:txBody>
      </p:sp>
      <p:sp>
        <p:nvSpPr>
          <p:cNvPr id="316" name="Rounded Rectangle 315">
            <a:extLst>
              <a:ext uri="{FF2B5EF4-FFF2-40B4-BE49-F238E27FC236}">
                <a16:creationId xmlns:a16="http://schemas.microsoft.com/office/drawing/2014/main" id="{C1D07357-2D4D-0044-85CF-43168EDA4EE9}"/>
              </a:ext>
            </a:extLst>
          </p:cNvPr>
          <p:cNvSpPr/>
          <p:nvPr/>
        </p:nvSpPr>
        <p:spPr>
          <a:xfrm>
            <a:off x="7110401"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17" name="Rounded Rectangle 316">
            <a:extLst>
              <a:ext uri="{FF2B5EF4-FFF2-40B4-BE49-F238E27FC236}">
                <a16:creationId xmlns:a16="http://schemas.microsoft.com/office/drawing/2014/main" id="{B5ADA6ED-F35B-1A43-8B22-6E3D608489F6}"/>
              </a:ext>
            </a:extLst>
          </p:cNvPr>
          <p:cNvSpPr/>
          <p:nvPr/>
        </p:nvSpPr>
        <p:spPr>
          <a:xfrm>
            <a:off x="7442685"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18" name="Rounded Rectangle 317">
            <a:extLst>
              <a:ext uri="{FF2B5EF4-FFF2-40B4-BE49-F238E27FC236}">
                <a16:creationId xmlns:a16="http://schemas.microsoft.com/office/drawing/2014/main" id="{C62005B0-19DD-3941-8751-EF6747CB13D9}"/>
              </a:ext>
            </a:extLst>
          </p:cNvPr>
          <p:cNvSpPr/>
          <p:nvPr/>
        </p:nvSpPr>
        <p:spPr>
          <a:xfrm>
            <a:off x="7782674"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19" name="Rounded Rectangle 318">
            <a:extLst>
              <a:ext uri="{FF2B5EF4-FFF2-40B4-BE49-F238E27FC236}">
                <a16:creationId xmlns:a16="http://schemas.microsoft.com/office/drawing/2014/main" id="{2ECB738E-2F0A-EC40-8A28-D40708B205B1}"/>
              </a:ext>
            </a:extLst>
          </p:cNvPr>
          <p:cNvSpPr/>
          <p:nvPr/>
        </p:nvSpPr>
        <p:spPr>
          <a:xfrm>
            <a:off x="8142714"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cxnSp>
        <p:nvCxnSpPr>
          <p:cNvPr id="320" name="Straight Connector 319">
            <a:extLst>
              <a:ext uri="{FF2B5EF4-FFF2-40B4-BE49-F238E27FC236}">
                <a16:creationId xmlns:a16="http://schemas.microsoft.com/office/drawing/2014/main" id="{0DF9F00F-DF9E-0742-A1D5-A739C394CDDE}"/>
              </a:ext>
            </a:extLst>
          </p:cNvPr>
          <p:cNvCxnSpPr>
            <a:stCxn id="316" idx="3"/>
            <a:endCxn id="317" idx="1"/>
          </p:cNvCxnSpPr>
          <p:nvPr/>
        </p:nvCxnSpPr>
        <p:spPr>
          <a:xfrm>
            <a:off x="7296463" y="403337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0196FC7-FAA4-B942-B2DE-9EE016F15407}"/>
              </a:ext>
            </a:extLst>
          </p:cNvPr>
          <p:cNvCxnSpPr>
            <a:cxnSpLocks/>
            <a:stCxn id="317" idx="3"/>
            <a:endCxn id="318" idx="1"/>
          </p:cNvCxnSpPr>
          <p:nvPr/>
        </p:nvCxnSpPr>
        <p:spPr>
          <a:xfrm flipV="1">
            <a:off x="7628747" y="403337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87F0A6C-ED9B-ED46-BBF2-FEE7F8F80D5E}"/>
              </a:ext>
            </a:extLst>
          </p:cNvPr>
          <p:cNvCxnSpPr>
            <a:cxnSpLocks/>
            <a:stCxn id="318" idx="3"/>
            <a:endCxn id="319" idx="1"/>
          </p:cNvCxnSpPr>
          <p:nvPr/>
        </p:nvCxnSpPr>
        <p:spPr>
          <a:xfrm>
            <a:off x="7968736" y="403337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Elbow Connector 322">
            <a:extLst>
              <a:ext uri="{FF2B5EF4-FFF2-40B4-BE49-F238E27FC236}">
                <a16:creationId xmlns:a16="http://schemas.microsoft.com/office/drawing/2014/main" id="{8FD08E22-ECC0-A84D-8525-F7E80049B312}"/>
              </a:ext>
            </a:extLst>
          </p:cNvPr>
          <p:cNvCxnSpPr>
            <a:cxnSpLocks/>
            <a:stCxn id="63" idx="3"/>
            <a:endCxn id="290" idx="1"/>
          </p:cNvCxnSpPr>
          <p:nvPr/>
        </p:nvCxnSpPr>
        <p:spPr>
          <a:xfrm flipV="1">
            <a:off x="6119128" y="2695788"/>
            <a:ext cx="885059" cy="963219"/>
          </a:xfrm>
          <a:prstGeom prst="bentConnector3">
            <a:avLst>
              <a:gd name="adj1" fmla="val 640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Elbow Connector 326">
            <a:extLst>
              <a:ext uri="{FF2B5EF4-FFF2-40B4-BE49-F238E27FC236}">
                <a16:creationId xmlns:a16="http://schemas.microsoft.com/office/drawing/2014/main" id="{F2D70B15-3F42-BA48-A217-B22E64F1D408}"/>
              </a:ext>
            </a:extLst>
          </p:cNvPr>
          <p:cNvCxnSpPr>
            <a:cxnSpLocks/>
            <a:stCxn id="63" idx="3"/>
            <a:endCxn id="291" idx="1"/>
          </p:cNvCxnSpPr>
          <p:nvPr/>
        </p:nvCxnSpPr>
        <p:spPr>
          <a:xfrm flipV="1">
            <a:off x="6119128"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Elbow Connector 332">
            <a:extLst>
              <a:ext uri="{FF2B5EF4-FFF2-40B4-BE49-F238E27FC236}">
                <a16:creationId xmlns:a16="http://schemas.microsoft.com/office/drawing/2014/main" id="{226115B9-524F-6043-8588-54533938250F}"/>
              </a:ext>
            </a:extLst>
          </p:cNvPr>
          <p:cNvCxnSpPr>
            <a:cxnSpLocks/>
            <a:stCxn id="63" idx="3"/>
            <a:endCxn id="291" idx="1"/>
          </p:cNvCxnSpPr>
          <p:nvPr/>
        </p:nvCxnSpPr>
        <p:spPr>
          <a:xfrm flipV="1">
            <a:off x="6119128"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Elbow Connector 335">
            <a:extLst>
              <a:ext uri="{FF2B5EF4-FFF2-40B4-BE49-F238E27FC236}">
                <a16:creationId xmlns:a16="http://schemas.microsoft.com/office/drawing/2014/main" id="{788E9B73-6A9C-2441-8C06-775034CBBE4D}"/>
              </a:ext>
            </a:extLst>
          </p:cNvPr>
          <p:cNvCxnSpPr>
            <a:cxnSpLocks/>
            <a:stCxn id="63" idx="3"/>
            <a:endCxn id="315" idx="1"/>
          </p:cNvCxnSpPr>
          <p:nvPr/>
        </p:nvCxnSpPr>
        <p:spPr>
          <a:xfrm>
            <a:off x="6119128" y="3659007"/>
            <a:ext cx="887954" cy="317628"/>
          </a:xfrm>
          <a:prstGeom prst="bentConnector3">
            <a:avLst>
              <a:gd name="adj1" fmla="val 6287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Elbow Connector 340">
            <a:extLst>
              <a:ext uri="{FF2B5EF4-FFF2-40B4-BE49-F238E27FC236}">
                <a16:creationId xmlns:a16="http://schemas.microsoft.com/office/drawing/2014/main" id="{43EABDB5-9F83-8846-BA48-FAB180483E5C}"/>
              </a:ext>
            </a:extLst>
          </p:cNvPr>
          <p:cNvCxnSpPr>
            <a:cxnSpLocks/>
            <a:stCxn id="63" idx="3"/>
            <a:endCxn id="538" idx="1"/>
          </p:cNvCxnSpPr>
          <p:nvPr/>
        </p:nvCxnSpPr>
        <p:spPr>
          <a:xfrm>
            <a:off x="6119128"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6" name="Group 375">
            <a:extLst>
              <a:ext uri="{FF2B5EF4-FFF2-40B4-BE49-F238E27FC236}">
                <a16:creationId xmlns:a16="http://schemas.microsoft.com/office/drawing/2014/main" id="{02CBBF58-06FE-9843-AA3B-E916008548BF}"/>
              </a:ext>
            </a:extLst>
          </p:cNvPr>
          <p:cNvGrpSpPr/>
          <p:nvPr/>
        </p:nvGrpSpPr>
        <p:grpSpPr>
          <a:xfrm>
            <a:off x="10480501" y="1969713"/>
            <a:ext cx="753431" cy="508497"/>
            <a:chOff x="3589489" y="3095660"/>
            <a:chExt cx="753431" cy="508497"/>
          </a:xfrm>
        </p:grpSpPr>
        <p:pic>
          <p:nvPicPr>
            <p:cNvPr id="377" name="Picture 376">
              <a:extLst>
                <a:ext uri="{FF2B5EF4-FFF2-40B4-BE49-F238E27FC236}">
                  <a16:creationId xmlns:a16="http://schemas.microsoft.com/office/drawing/2014/main" id="{5A689F67-10D9-1E4F-BA16-B199BA1A9D8D}"/>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378" name="TextBox 377">
              <a:extLst>
                <a:ext uri="{FF2B5EF4-FFF2-40B4-BE49-F238E27FC236}">
                  <a16:creationId xmlns:a16="http://schemas.microsoft.com/office/drawing/2014/main" id="{978B28D7-BFBA-1A4C-86A2-C2F3F8349E51}"/>
                </a:ext>
              </a:extLst>
            </p:cNvPr>
            <p:cNvSpPr txBox="1"/>
            <p:nvPr/>
          </p:nvSpPr>
          <p:spPr>
            <a:xfrm>
              <a:off x="3589489" y="3330066"/>
              <a:ext cx="753431" cy="274091"/>
            </a:xfrm>
            <a:prstGeom prst="rect">
              <a:avLst/>
            </a:prstGeom>
            <a:noFill/>
          </p:spPr>
          <p:txBody>
            <a:bodyPr wrap="squar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Stream APIs</a:t>
              </a:r>
            </a:p>
          </p:txBody>
        </p:sp>
      </p:grpSp>
      <p:grpSp>
        <p:nvGrpSpPr>
          <p:cNvPr id="379" name="Group 378">
            <a:extLst>
              <a:ext uri="{FF2B5EF4-FFF2-40B4-BE49-F238E27FC236}">
                <a16:creationId xmlns:a16="http://schemas.microsoft.com/office/drawing/2014/main" id="{1F6F18FE-5D61-FF49-9931-D32BB7A0F9AC}"/>
              </a:ext>
            </a:extLst>
          </p:cNvPr>
          <p:cNvGrpSpPr/>
          <p:nvPr/>
        </p:nvGrpSpPr>
        <p:grpSpPr>
          <a:xfrm>
            <a:off x="10402634" y="2503379"/>
            <a:ext cx="877164" cy="519120"/>
            <a:chOff x="10845105" y="3618404"/>
            <a:chExt cx="877164" cy="519120"/>
          </a:xfrm>
        </p:grpSpPr>
        <p:pic>
          <p:nvPicPr>
            <p:cNvPr id="380" name="Picture 379">
              <a:extLst>
                <a:ext uri="{FF2B5EF4-FFF2-40B4-BE49-F238E27FC236}">
                  <a16:creationId xmlns:a16="http://schemas.microsoft.com/office/drawing/2014/main" id="{A8D85379-47EE-8048-9961-D9C69C88F3AA}"/>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381" name="TextBox 380">
              <a:extLst>
                <a:ext uri="{FF2B5EF4-FFF2-40B4-BE49-F238E27FC236}">
                  <a16:creationId xmlns:a16="http://schemas.microsoft.com/office/drawing/2014/main" id="{FDA06348-4FC6-3942-8E60-428180CAB81C}"/>
                </a:ext>
              </a:extLst>
            </p:cNvPr>
            <p:cNvSpPr txBox="1"/>
            <p:nvPr/>
          </p:nvSpPr>
          <p:spPr>
            <a:xfrm>
              <a:off x="10845105" y="3863433"/>
              <a:ext cx="877164"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Indexed for Search</a:t>
              </a:r>
            </a:p>
          </p:txBody>
        </p:sp>
      </p:grpSp>
      <p:grpSp>
        <p:nvGrpSpPr>
          <p:cNvPr id="382" name="Group 381">
            <a:extLst>
              <a:ext uri="{FF2B5EF4-FFF2-40B4-BE49-F238E27FC236}">
                <a16:creationId xmlns:a16="http://schemas.microsoft.com/office/drawing/2014/main" id="{5D60D764-E572-9C4C-A923-D3E02185B01F}"/>
              </a:ext>
            </a:extLst>
          </p:cNvPr>
          <p:cNvGrpSpPr/>
          <p:nvPr/>
        </p:nvGrpSpPr>
        <p:grpSpPr>
          <a:xfrm>
            <a:off x="10362533" y="3004743"/>
            <a:ext cx="970137" cy="688480"/>
            <a:chOff x="10825231" y="3546264"/>
            <a:chExt cx="970137" cy="688480"/>
          </a:xfrm>
        </p:grpSpPr>
        <p:pic>
          <p:nvPicPr>
            <p:cNvPr id="383" name="Picture 382">
              <a:extLst>
                <a:ext uri="{FF2B5EF4-FFF2-40B4-BE49-F238E27FC236}">
                  <a16:creationId xmlns:a16="http://schemas.microsoft.com/office/drawing/2014/main" id="{A42786F7-C4E5-AB4B-9C44-A1E8A9F6C660}"/>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384" name="TextBox 383">
              <a:extLst>
                <a:ext uri="{FF2B5EF4-FFF2-40B4-BE49-F238E27FC236}">
                  <a16:creationId xmlns:a16="http://schemas.microsoft.com/office/drawing/2014/main" id="{EC1FBBD6-F9E6-FE4A-A7D2-E81D8E82FE6B}"/>
                </a:ext>
              </a:extLst>
            </p:cNvPr>
            <p:cNvSpPr txBox="1"/>
            <p:nvPr/>
          </p:nvSpPr>
          <p:spPr>
            <a:xfrm>
              <a:off x="10825231" y="3960653"/>
              <a:ext cx="970137"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Business Intelligence</a:t>
              </a:r>
            </a:p>
          </p:txBody>
        </p:sp>
      </p:grpSp>
      <p:cxnSp>
        <p:nvCxnSpPr>
          <p:cNvPr id="385" name="Elbow Connector 384">
            <a:extLst>
              <a:ext uri="{FF2B5EF4-FFF2-40B4-BE49-F238E27FC236}">
                <a16:creationId xmlns:a16="http://schemas.microsoft.com/office/drawing/2014/main" id="{C956CDDE-0BB4-624E-8F8D-75363BD08AFC}"/>
              </a:ext>
            </a:extLst>
          </p:cNvPr>
          <p:cNvCxnSpPr>
            <a:cxnSpLocks/>
            <a:stCxn id="289" idx="3"/>
            <a:endCxn id="377" idx="1"/>
          </p:cNvCxnSpPr>
          <p:nvPr/>
        </p:nvCxnSpPr>
        <p:spPr>
          <a:xfrm>
            <a:off x="8440447" y="2021295"/>
            <a:ext cx="2149729" cy="115088"/>
          </a:xfrm>
          <a:prstGeom prst="bentConnector3">
            <a:avLst>
              <a:gd name="adj1" fmla="val 2691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Elbow Connector 400">
            <a:extLst>
              <a:ext uri="{FF2B5EF4-FFF2-40B4-BE49-F238E27FC236}">
                <a16:creationId xmlns:a16="http://schemas.microsoft.com/office/drawing/2014/main" id="{BE202C51-46EE-674B-8B6F-19912E2B5757}"/>
              </a:ext>
            </a:extLst>
          </p:cNvPr>
          <p:cNvCxnSpPr>
            <a:cxnSpLocks/>
            <a:stCxn id="290" idx="3"/>
            <a:endCxn id="377" idx="1"/>
          </p:cNvCxnSpPr>
          <p:nvPr/>
        </p:nvCxnSpPr>
        <p:spPr>
          <a:xfrm flipV="1">
            <a:off x="8444347" y="2136383"/>
            <a:ext cx="2145829" cy="559405"/>
          </a:xfrm>
          <a:prstGeom prst="bentConnector3">
            <a:avLst>
              <a:gd name="adj1" fmla="val 272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8" name="Rounded Rectangle 537">
            <a:extLst>
              <a:ext uri="{FF2B5EF4-FFF2-40B4-BE49-F238E27FC236}">
                <a16:creationId xmlns:a16="http://schemas.microsoft.com/office/drawing/2014/main" id="{EBED3567-93B3-314C-BC5F-C88A9B1BB888}"/>
              </a:ext>
            </a:extLst>
          </p:cNvPr>
          <p:cNvSpPr/>
          <p:nvPr/>
        </p:nvSpPr>
        <p:spPr>
          <a:xfrm>
            <a:off x="7362779" y="4408755"/>
            <a:ext cx="770571" cy="138161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Sink</a:t>
            </a: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cxnSp>
        <p:nvCxnSpPr>
          <p:cNvPr id="545" name="Elbow Connector 544">
            <a:extLst>
              <a:ext uri="{FF2B5EF4-FFF2-40B4-BE49-F238E27FC236}">
                <a16:creationId xmlns:a16="http://schemas.microsoft.com/office/drawing/2014/main" id="{3266C8CE-D159-674E-ACAA-DAF5D5AA30E3}"/>
              </a:ext>
            </a:extLst>
          </p:cNvPr>
          <p:cNvCxnSpPr>
            <a:cxnSpLocks/>
            <a:stCxn id="290" idx="3"/>
            <a:endCxn id="173" idx="1"/>
          </p:cNvCxnSpPr>
          <p:nvPr/>
        </p:nvCxnSpPr>
        <p:spPr>
          <a:xfrm>
            <a:off x="8444347" y="2695788"/>
            <a:ext cx="1839600" cy="1088977"/>
          </a:xfrm>
          <a:prstGeom prst="bentConnector3">
            <a:avLst>
              <a:gd name="adj1" fmla="val 3192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Elbow Connector 553">
            <a:extLst>
              <a:ext uri="{FF2B5EF4-FFF2-40B4-BE49-F238E27FC236}">
                <a16:creationId xmlns:a16="http://schemas.microsoft.com/office/drawing/2014/main" id="{3F7FE1CC-2BEF-0443-8B1D-927D0B3E3A35}"/>
              </a:ext>
            </a:extLst>
          </p:cNvPr>
          <p:cNvCxnSpPr>
            <a:cxnSpLocks/>
            <a:stCxn id="63" idx="3"/>
            <a:endCxn id="538" idx="1"/>
          </p:cNvCxnSpPr>
          <p:nvPr/>
        </p:nvCxnSpPr>
        <p:spPr>
          <a:xfrm>
            <a:off x="6119128"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Elbow Connector 571">
            <a:extLst>
              <a:ext uri="{FF2B5EF4-FFF2-40B4-BE49-F238E27FC236}">
                <a16:creationId xmlns:a16="http://schemas.microsoft.com/office/drawing/2014/main" id="{45765A85-9489-634F-8D62-206D7E2AFFC8}"/>
              </a:ext>
            </a:extLst>
          </p:cNvPr>
          <p:cNvCxnSpPr>
            <a:cxnSpLocks/>
            <a:stCxn id="538" idx="3"/>
            <a:endCxn id="173" idx="1"/>
          </p:cNvCxnSpPr>
          <p:nvPr/>
        </p:nvCxnSpPr>
        <p:spPr>
          <a:xfrm flipV="1">
            <a:off x="8133350" y="3784765"/>
            <a:ext cx="2150597" cy="1314800"/>
          </a:xfrm>
          <a:prstGeom prst="bentConnector3">
            <a:avLst>
              <a:gd name="adj1" fmla="val 4130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F1379EE-3342-2142-8950-63AFFCB05615}"/>
              </a:ext>
            </a:extLst>
          </p:cNvPr>
          <p:cNvCxnSpPr>
            <a:cxnSpLocks/>
            <a:stCxn id="538" idx="3"/>
            <a:endCxn id="173" idx="1"/>
          </p:cNvCxnSpPr>
          <p:nvPr/>
        </p:nvCxnSpPr>
        <p:spPr>
          <a:xfrm flipV="1">
            <a:off x="8133350" y="3784765"/>
            <a:ext cx="2150597" cy="1314800"/>
          </a:xfrm>
          <a:prstGeom prst="bentConnector3">
            <a:avLst>
              <a:gd name="adj1" fmla="val 4130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6D2275F-8F8B-EC4A-A365-95909415429D}"/>
              </a:ext>
            </a:extLst>
          </p:cNvPr>
          <p:cNvCxnSpPr>
            <a:cxnSpLocks/>
            <a:stCxn id="538" idx="3"/>
            <a:endCxn id="173" idx="1"/>
          </p:cNvCxnSpPr>
          <p:nvPr/>
        </p:nvCxnSpPr>
        <p:spPr>
          <a:xfrm flipV="1">
            <a:off x="8133350" y="3784765"/>
            <a:ext cx="2150597" cy="1314800"/>
          </a:xfrm>
          <a:prstGeom prst="bentConnector3">
            <a:avLst>
              <a:gd name="adj1" fmla="val 4178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238">
            <a:extLst>
              <a:ext uri="{FF2B5EF4-FFF2-40B4-BE49-F238E27FC236}">
                <a16:creationId xmlns:a16="http://schemas.microsoft.com/office/drawing/2014/main" id="{A13E9D01-CADE-2742-BD28-0D9A99851933}"/>
              </a:ext>
            </a:extLst>
          </p:cNvPr>
          <p:cNvCxnSpPr>
            <a:cxnSpLocks/>
            <a:stCxn id="290" idx="3"/>
            <a:endCxn id="173" idx="1"/>
          </p:cNvCxnSpPr>
          <p:nvPr/>
        </p:nvCxnSpPr>
        <p:spPr>
          <a:xfrm>
            <a:off x="8444347" y="2695788"/>
            <a:ext cx="1839600" cy="1088977"/>
          </a:xfrm>
          <a:prstGeom prst="bentConnector3">
            <a:avLst>
              <a:gd name="adj1" fmla="val 3136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361C988-D6D5-2945-BA43-7AC064B7D987}"/>
              </a:ext>
            </a:extLst>
          </p:cNvPr>
          <p:cNvGrpSpPr/>
          <p:nvPr/>
        </p:nvGrpSpPr>
        <p:grpSpPr>
          <a:xfrm>
            <a:off x="10534023" y="4033372"/>
            <a:ext cx="635107" cy="700469"/>
            <a:chOff x="9527636" y="4204210"/>
            <a:chExt cx="635107" cy="700469"/>
          </a:xfrm>
        </p:grpSpPr>
        <p:pic>
          <p:nvPicPr>
            <p:cNvPr id="245" name="Picture 244">
              <a:extLst>
                <a:ext uri="{FF2B5EF4-FFF2-40B4-BE49-F238E27FC236}">
                  <a16:creationId xmlns:a16="http://schemas.microsoft.com/office/drawing/2014/main" id="{94539E78-27A0-1D40-ADC4-C9F12EF55195}"/>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246" name="TextBox 245">
              <a:extLst>
                <a:ext uri="{FF2B5EF4-FFF2-40B4-BE49-F238E27FC236}">
                  <a16:creationId xmlns:a16="http://schemas.microsoft.com/office/drawing/2014/main" id="{8DC9A621-C670-1148-AA73-FAD9FC6E2551}"/>
                </a:ext>
              </a:extLst>
            </p:cNvPr>
            <p:cNvSpPr txBox="1"/>
            <p:nvPr/>
          </p:nvSpPr>
          <p:spPr>
            <a:xfrm>
              <a:off x="9559693" y="4630588"/>
              <a:ext cx="603050"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Data Bases</a:t>
              </a:r>
            </a:p>
          </p:txBody>
        </p:sp>
      </p:grpSp>
      <p:pic>
        <p:nvPicPr>
          <p:cNvPr id="104" name="Picture 103">
            <a:extLst>
              <a:ext uri="{FF2B5EF4-FFF2-40B4-BE49-F238E27FC236}">
                <a16:creationId xmlns:a16="http://schemas.microsoft.com/office/drawing/2014/main" id="{D2A09A49-9119-DA4A-81D3-98B5D51AFEB3}"/>
              </a:ext>
            </a:extLst>
          </p:cNvPr>
          <p:cNvPicPr>
            <a:picLocks noChangeAspect="1"/>
          </p:cNvPicPr>
          <p:nvPr/>
        </p:nvPicPr>
        <p:blipFill>
          <a:blip r:embed="rId6">
            <a:alphaModFix amt="48000"/>
          </a:blip>
          <a:stretch>
            <a:fillRect/>
          </a:stretch>
        </p:blipFill>
        <p:spPr>
          <a:xfrm>
            <a:off x="10654294" y="3700105"/>
            <a:ext cx="385064" cy="385064"/>
          </a:xfrm>
          <a:prstGeom prst="rect">
            <a:avLst/>
          </a:prstGeom>
        </p:spPr>
      </p:pic>
      <p:grpSp>
        <p:nvGrpSpPr>
          <p:cNvPr id="121" name="Group 120">
            <a:extLst>
              <a:ext uri="{FF2B5EF4-FFF2-40B4-BE49-F238E27FC236}">
                <a16:creationId xmlns:a16="http://schemas.microsoft.com/office/drawing/2014/main" id="{9C12FCC1-9E93-9B4F-951C-8E4754483133}"/>
              </a:ext>
            </a:extLst>
          </p:cNvPr>
          <p:cNvGrpSpPr/>
          <p:nvPr/>
        </p:nvGrpSpPr>
        <p:grpSpPr>
          <a:xfrm>
            <a:off x="10566557" y="4745437"/>
            <a:ext cx="539048" cy="590311"/>
            <a:chOff x="9176452" y="4882158"/>
            <a:chExt cx="539048" cy="590311"/>
          </a:xfrm>
        </p:grpSpPr>
        <p:pic>
          <p:nvPicPr>
            <p:cNvPr id="120" name="Picture 119">
              <a:extLst>
                <a:ext uri="{FF2B5EF4-FFF2-40B4-BE49-F238E27FC236}">
                  <a16:creationId xmlns:a16="http://schemas.microsoft.com/office/drawing/2014/main" id="{FFCECBD4-8510-7946-9F34-E63DFEF87B94}"/>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263" name="TextBox 262">
              <a:extLst>
                <a:ext uri="{FF2B5EF4-FFF2-40B4-BE49-F238E27FC236}">
                  <a16:creationId xmlns:a16="http://schemas.microsoft.com/office/drawing/2014/main" id="{18E6F9F5-A8A1-DF4C-A9E5-7C71DD30672F}"/>
                </a:ext>
              </a:extLst>
            </p:cNvPr>
            <p:cNvSpPr txBox="1"/>
            <p:nvPr/>
          </p:nvSpPr>
          <p:spPr>
            <a:xfrm>
              <a:off x="9180449" y="5198378"/>
              <a:ext cx="534121"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Cognitive</a:t>
              </a:r>
            </a:p>
          </p:txBody>
        </p:sp>
      </p:grpSp>
      <p:sp>
        <p:nvSpPr>
          <p:cNvPr id="265" name="Rectangle 264">
            <a:extLst>
              <a:ext uri="{FF2B5EF4-FFF2-40B4-BE49-F238E27FC236}">
                <a16:creationId xmlns:a16="http://schemas.microsoft.com/office/drawing/2014/main" id="{ADD4F51D-762B-F448-8483-3610324BF9D8}"/>
              </a:ext>
            </a:extLst>
          </p:cNvPr>
          <p:cNvSpPr/>
          <p:nvPr/>
        </p:nvSpPr>
        <p:spPr>
          <a:xfrm>
            <a:off x="10520512" y="5334732"/>
            <a:ext cx="611064" cy="276999"/>
          </a:xfrm>
          <a:prstGeom prst="rect">
            <a:avLst/>
          </a:prstGeom>
          <a:noFill/>
        </p:spPr>
        <p:txBody>
          <a:bodyPr wrap="square" lIns="91440" tIns="45720" rIns="91440" bIns="45720">
            <a:spAutoFit/>
          </a:bodyPr>
          <a:lstStyle/>
          <a:p>
            <a:pPr algn="ctr"/>
            <a:r>
              <a:rPr lang="en-US" sz="12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latin typeface="+mj-lt"/>
                <a:ea typeface="Brush Script MT" panose="03060802040406070304" pitchFamily="66" charset="-122"/>
                <a:cs typeface="Brush Script MT" panose="03060802040406070304" pitchFamily="66" charset="-122"/>
              </a:rPr>
              <a:t>S3</a:t>
            </a:r>
            <a:endParaRPr lang="en-US" sz="14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latin typeface="+mj-lt"/>
            </a:endParaRPr>
          </a:p>
        </p:txBody>
      </p:sp>
      <p:sp>
        <p:nvSpPr>
          <p:cNvPr id="314" name="Rounded Rectangle 313">
            <a:extLst>
              <a:ext uri="{FF2B5EF4-FFF2-40B4-BE49-F238E27FC236}">
                <a16:creationId xmlns:a16="http://schemas.microsoft.com/office/drawing/2014/main" id="{15AD5FA0-3D01-0E45-95C5-739C4075630E}"/>
              </a:ext>
            </a:extLst>
          </p:cNvPr>
          <p:cNvSpPr/>
          <p:nvPr/>
        </p:nvSpPr>
        <p:spPr>
          <a:xfrm>
            <a:off x="639202" y="2221395"/>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Producer</a:t>
            </a:r>
          </a:p>
          <a:p>
            <a:pPr algn="ctr">
              <a:spcBef>
                <a:spcPts val="0"/>
              </a:spcBef>
            </a:pP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cxnSp>
        <p:nvCxnSpPr>
          <p:cNvPr id="324" name="Elbow Connector 323">
            <a:extLst>
              <a:ext uri="{FF2B5EF4-FFF2-40B4-BE49-F238E27FC236}">
                <a16:creationId xmlns:a16="http://schemas.microsoft.com/office/drawing/2014/main" id="{207E4343-91E0-E540-A75E-E88DBDEE66BA}"/>
              </a:ext>
            </a:extLst>
          </p:cNvPr>
          <p:cNvCxnSpPr>
            <a:cxnSpLocks/>
            <a:stCxn id="314" idx="3"/>
            <a:endCxn id="420" idx="1"/>
          </p:cNvCxnSpPr>
          <p:nvPr/>
        </p:nvCxnSpPr>
        <p:spPr>
          <a:xfrm>
            <a:off x="1821832" y="2473423"/>
            <a:ext cx="1627078" cy="1728866"/>
          </a:xfrm>
          <a:prstGeom prst="bentConnector3">
            <a:avLst>
              <a:gd name="adj1" fmla="val 8915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5C0031A-05DB-0647-BBEB-A451E898D8F9}"/>
              </a:ext>
            </a:extLst>
          </p:cNvPr>
          <p:cNvGrpSpPr/>
          <p:nvPr/>
        </p:nvGrpSpPr>
        <p:grpSpPr>
          <a:xfrm rot="21011211">
            <a:off x="635839" y="2255713"/>
            <a:ext cx="292910" cy="229733"/>
            <a:chOff x="702590" y="1194723"/>
            <a:chExt cx="301686" cy="299600"/>
          </a:xfrm>
        </p:grpSpPr>
        <p:sp>
          <p:nvSpPr>
            <p:cNvPr id="69" name="Google Shape;431;p39">
              <a:extLst>
                <a:ext uri="{FF2B5EF4-FFF2-40B4-BE49-F238E27FC236}">
                  <a16:creationId xmlns:a16="http://schemas.microsoft.com/office/drawing/2014/main" id="{F0A98AFA-078F-6147-8DF5-A2EC352DDF0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70" name="TextBox 69">
              <a:extLst>
                <a:ext uri="{FF2B5EF4-FFF2-40B4-BE49-F238E27FC236}">
                  <a16:creationId xmlns:a16="http://schemas.microsoft.com/office/drawing/2014/main" id="{42F5E975-D509-AB49-A04E-FB361D8F9066}"/>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2.</a:t>
              </a:r>
            </a:p>
          </p:txBody>
        </p:sp>
      </p:grpSp>
      <p:grpSp>
        <p:nvGrpSpPr>
          <p:cNvPr id="325" name="Group 324">
            <a:extLst>
              <a:ext uri="{FF2B5EF4-FFF2-40B4-BE49-F238E27FC236}">
                <a16:creationId xmlns:a16="http://schemas.microsoft.com/office/drawing/2014/main" id="{F15A52DC-9DA7-BF43-9F82-49F6F5ED0ACE}"/>
              </a:ext>
            </a:extLst>
          </p:cNvPr>
          <p:cNvGrpSpPr/>
          <p:nvPr/>
        </p:nvGrpSpPr>
        <p:grpSpPr>
          <a:xfrm rot="21011211">
            <a:off x="643022" y="3418674"/>
            <a:ext cx="292910" cy="229733"/>
            <a:chOff x="702590" y="1194723"/>
            <a:chExt cx="301686" cy="299600"/>
          </a:xfrm>
        </p:grpSpPr>
        <p:sp>
          <p:nvSpPr>
            <p:cNvPr id="326" name="Google Shape;431;p39">
              <a:extLst>
                <a:ext uri="{FF2B5EF4-FFF2-40B4-BE49-F238E27FC236}">
                  <a16:creationId xmlns:a16="http://schemas.microsoft.com/office/drawing/2014/main" id="{11158A78-5D02-6949-A18A-7C0AB477D29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28" name="TextBox 327">
              <a:extLst>
                <a:ext uri="{FF2B5EF4-FFF2-40B4-BE49-F238E27FC236}">
                  <a16:creationId xmlns:a16="http://schemas.microsoft.com/office/drawing/2014/main" id="{A1517C7C-E464-5647-BC9A-4234D1513EE0}"/>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4.</a:t>
              </a:r>
            </a:p>
          </p:txBody>
        </p:sp>
      </p:grpSp>
      <p:sp>
        <p:nvSpPr>
          <p:cNvPr id="329" name="Rounded Rectangle 328">
            <a:extLst>
              <a:ext uri="{FF2B5EF4-FFF2-40B4-BE49-F238E27FC236}">
                <a16:creationId xmlns:a16="http://schemas.microsoft.com/office/drawing/2014/main" id="{67136803-906D-2043-9142-410F16E4CE18}"/>
              </a:ext>
            </a:extLst>
          </p:cNvPr>
          <p:cNvSpPr/>
          <p:nvPr/>
        </p:nvSpPr>
        <p:spPr>
          <a:xfrm>
            <a:off x="647252" y="1574783"/>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REST Proxy</a:t>
            </a:r>
          </a:p>
          <a:p>
            <a:pPr algn="ctr">
              <a:spcBef>
                <a:spcPts val="0"/>
              </a:spcBef>
            </a:pP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331" name="Group 330">
            <a:extLst>
              <a:ext uri="{FF2B5EF4-FFF2-40B4-BE49-F238E27FC236}">
                <a16:creationId xmlns:a16="http://schemas.microsoft.com/office/drawing/2014/main" id="{F61F1FAF-A661-DC49-BF75-240CAF3BE594}"/>
              </a:ext>
            </a:extLst>
          </p:cNvPr>
          <p:cNvGrpSpPr/>
          <p:nvPr/>
        </p:nvGrpSpPr>
        <p:grpSpPr>
          <a:xfrm rot="21011211">
            <a:off x="635838" y="1593518"/>
            <a:ext cx="292910" cy="229733"/>
            <a:chOff x="702590" y="1194723"/>
            <a:chExt cx="301686" cy="299600"/>
          </a:xfrm>
        </p:grpSpPr>
        <p:sp>
          <p:nvSpPr>
            <p:cNvPr id="332" name="Google Shape;431;p39">
              <a:extLst>
                <a:ext uri="{FF2B5EF4-FFF2-40B4-BE49-F238E27FC236}">
                  <a16:creationId xmlns:a16="http://schemas.microsoft.com/office/drawing/2014/main" id="{71211895-6C9C-3041-B731-C7878FD1E25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4" name="TextBox 333">
              <a:extLst>
                <a:ext uri="{FF2B5EF4-FFF2-40B4-BE49-F238E27FC236}">
                  <a16:creationId xmlns:a16="http://schemas.microsoft.com/office/drawing/2014/main" id="{8FADCBF9-535F-D348-9D86-A2F5C0831E93}"/>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1.</a:t>
              </a:r>
            </a:p>
          </p:txBody>
        </p:sp>
      </p:grpSp>
      <p:sp>
        <p:nvSpPr>
          <p:cNvPr id="337" name="TextBox 336">
            <a:extLst>
              <a:ext uri="{FF2B5EF4-FFF2-40B4-BE49-F238E27FC236}">
                <a16:creationId xmlns:a16="http://schemas.microsoft.com/office/drawing/2014/main" id="{950AAB3D-45D3-A14B-86EA-B9705C5ADD94}"/>
              </a:ext>
            </a:extLst>
          </p:cNvPr>
          <p:cNvSpPr txBox="1"/>
          <p:nvPr/>
        </p:nvSpPr>
        <p:spPr>
          <a:xfrm>
            <a:off x="404806" y="1061769"/>
            <a:ext cx="1494320" cy="304868"/>
          </a:xfrm>
          <a:prstGeom prst="rect">
            <a:avLst/>
          </a:prstGeom>
          <a:noFill/>
        </p:spPr>
        <p:txBody>
          <a:bodyPr wrap="non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Consumer over REST/JSON</a:t>
            </a:r>
          </a:p>
        </p:txBody>
      </p:sp>
      <p:cxnSp>
        <p:nvCxnSpPr>
          <p:cNvPr id="338" name="Straight Connector 337">
            <a:extLst>
              <a:ext uri="{FF2B5EF4-FFF2-40B4-BE49-F238E27FC236}">
                <a16:creationId xmlns:a16="http://schemas.microsoft.com/office/drawing/2014/main" id="{4CD56052-F377-BC4B-935E-3F2F224C0B0F}"/>
              </a:ext>
            </a:extLst>
          </p:cNvPr>
          <p:cNvCxnSpPr>
            <a:cxnSpLocks/>
            <a:endCxn id="337" idx="2"/>
          </p:cNvCxnSpPr>
          <p:nvPr/>
        </p:nvCxnSpPr>
        <p:spPr>
          <a:xfrm flipH="1" flipV="1">
            <a:off x="1151966" y="1366637"/>
            <a:ext cx="212838" cy="3524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893005C6-0178-034F-A7B9-E486E8DF9470}"/>
              </a:ext>
            </a:extLst>
          </p:cNvPr>
          <p:cNvSpPr txBox="1"/>
          <p:nvPr/>
        </p:nvSpPr>
        <p:spPr>
          <a:xfrm>
            <a:off x="2619382" y="2696737"/>
            <a:ext cx="728209" cy="612645"/>
          </a:xfrm>
          <a:prstGeom prst="rect">
            <a:avLst/>
          </a:prstGeom>
          <a:noFill/>
        </p:spPr>
        <p:txBody>
          <a:bodyPr wrap="square" tIns="90000" bIns="90000" rtlCol="0" anchor="t">
            <a:spAutoFit/>
          </a:bodyPr>
          <a:lstStyle/>
          <a:p>
            <a:pPr algn="ctr"/>
            <a:r>
              <a:rPr lang="en-US" sz="7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Prepackaged Connectors for input (source)</a:t>
            </a:r>
          </a:p>
        </p:txBody>
      </p:sp>
      <p:cxnSp>
        <p:nvCxnSpPr>
          <p:cNvPr id="343" name="Straight Connector 342">
            <a:extLst>
              <a:ext uri="{FF2B5EF4-FFF2-40B4-BE49-F238E27FC236}">
                <a16:creationId xmlns:a16="http://schemas.microsoft.com/office/drawing/2014/main" id="{6AF644E1-BA9C-8848-8A2A-52C4DB3D705C}"/>
              </a:ext>
            </a:extLst>
          </p:cNvPr>
          <p:cNvCxnSpPr>
            <a:cxnSpLocks/>
            <a:endCxn id="413" idx="0"/>
          </p:cNvCxnSpPr>
          <p:nvPr/>
        </p:nvCxnSpPr>
        <p:spPr>
          <a:xfrm>
            <a:off x="1781296" y="4700058"/>
            <a:ext cx="610658" cy="109031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24D599E4-DAA8-C84D-A9EE-DAB5A4A570D5}"/>
              </a:ext>
            </a:extLst>
          </p:cNvPr>
          <p:cNvSpPr txBox="1"/>
          <p:nvPr/>
        </p:nvSpPr>
        <p:spPr>
          <a:xfrm>
            <a:off x="9180575" y="2228661"/>
            <a:ext cx="1060959" cy="797311"/>
          </a:xfrm>
          <a:prstGeom prst="rect">
            <a:avLst/>
          </a:prstGeom>
          <a:noFill/>
        </p:spPr>
        <p:txBody>
          <a:bodyPr wrap="square" tIns="90000" bIns="90000" rtlCol="0" anchor="t">
            <a:spAutoFit/>
          </a:bodyPr>
          <a:lstStyle/>
          <a:p>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Transforms Creates new streams Aggregates Joins Analysis </a:t>
            </a:r>
          </a:p>
        </p:txBody>
      </p:sp>
      <p:cxnSp>
        <p:nvCxnSpPr>
          <p:cNvPr id="368" name="Straight Connector 367">
            <a:extLst>
              <a:ext uri="{FF2B5EF4-FFF2-40B4-BE49-F238E27FC236}">
                <a16:creationId xmlns:a16="http://schemas.microsoft.com/office/drawing/2014/main" id="{A12D6386-10DA-4E4D-A697-D6AC2E6E3694}"/>
              </a:ext>
            </a:extLst>
          </p:cNvPr>
          <p:cNvCxnSpPr>
            <a:cxnSpLocks/>
          </p:cNvCxnSpPr>
          <p:nvPr/>
        </p:nvCxnSpPr>
        <p:spPr>
          <a:xfrm>
            <a:off x="8338669" y="2578239"/>
            <a:ext cx="982937" cy="985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89B9B42D-1273-DF47-9C42-E27AF273B881}"/>
              </a:ext>
            </a:extLst>
          </p:cNvPr>
          <p:cNvSpPr txBox="1"/>
          <p:nvPr/>
        </p:nvSpPr>
        <p:spPr>
          <a:xfrm>
            <a:off x="9031772" y="5390361"/>
            <a:ext cx="852807" cy="427979"/>
          </a:xfrm>
          <a:prstGeom prst="rect">
            <a:avLst/>
          </a:prstGeom>
          <a:noFill/>
        </p:spPr>
        <p:txBody>
          <a:bodyPr wrap="square" tIns="90000" bIns="90000" rtlCol="0" anchor="t">
            <a:spAutoFit/>
          </a:bodyPr>
          <a:lstStyle/>
          <a:p>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Output Data Streams </a:t>
            </a:r>
          </a:p>
        </p:txBody>
      </p:sp>
      <p:cxnSp>
        <p:nvCxnSpPr>
          <p:cNvPr id="372" name="Straight Connector 371">
            <a:extLst>
              <a:ext uri="{FF2B5EF4-FFF2-40B4-BE49-F238E27FC236}">
                <a16:creationId xmlns:a16="http://schemas.microsoft.com/office/drawing/2014/main" id="{D171C906-7FCB-D047-9B15-8223EFBA6D3A}"/>
              </a:ext>
            </a:extLst>
          </p:cNvPr>
          <p:cNvCxnSpPr>
            <a:cxnSpLocks/>
            <a:endCxn id="371" idx="3"/>
          </p:cNvCxnSpPr>
          <p:nvPr/>
        </p:nvCxnSpPr>
        <p:spPr>
          <a:xfrm flipH="1" flipV="1">
            <a:off x="9884579" y="5604351"/>
            <a:ext cx="537504" cy="6155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86" name="TextBox 385">
            <a:extLst>
              <a:ext uri="{FF2B5EF4-FFF2-40B4-BE49-F238E27FC236}">
                <a16:creationId xmlns:a16="http://schemas.microsoft.com/office/drawing/2014/main" id="{05B04114-4ECD-4443-8367-136048449DDC}"/>
              </a:ext>
            </a:extLst>
          </p:cNvPr>
          <p:cNvSpPr txBox="1"/>
          <p:nvPr/>
        </p:nvSpPr>
        <p:spPr>
          <a:xfrm>
            <a:off x="7330885" y="1192022"/>
            <a:ext cx="1133228" cy="304868"/>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Consumer</a:t>
            </a:r>
          </a:p>
        </p:txBody>
      </p:sp>
      <p:cxnSp>
        <p:nvCxnSpPr>
          <p:cNvPr id="387" name="Straight Connector 386">
            <a:extLst>
              <a:ext uri="{FF2B5EF4-FFF2-40B4-BE49-F238E27FC236}">
                <a16:creationId xmlns:a16="http://schemas.microsoft.com/office/drawing/2014/main" id="{EDA567EC-FD5A-1D41-BFCA-F0BEA19FA4C5}"/>
              </a:ext>
            </a:extLst>
          </p:cNvPr>
          <p:cNvCxnSpPr>
            <a:cxnSpLocks/>
            <a:endCxn id="386" idx="1"/>
          </p:cNvCxnSpPr>
          <p:nvPr/>
        </p:nvCxnSpPr>
        <p:spPr>
          <a:xfrm flipV="1">
            <a:off x="7103606" y="1344456"/>
            <a:ext cx="227279" cy="48624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967CE67-5ECA-D949-B1B7-440F8B7A3927}"/>
              </a:ext>
            </a:extLst>
          </p:cNvPr>
          <p:cNvCxnSpPr>
            <a:cxnSpLocks/>
            <a:endCxn id="386" idx="1"/>
          </p:cNvCxnSpPr>
          <p:nvPr/>
        </p:nvCxnSpPr>
        <p:spPr>
          <a:xfrm flipV="1">
            <a:off x="7060663" y="1344456"/>
            <a:ext cx="270222" cy="11893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1F17D89-0C89-574C-85FE-0DD70E0C8430}"/>
              </a:ext>
            </a:extLst>
          </p:cNvPr>
          <p:cNvCxnSpPr>
            <a:cxnSpLocks/>
            <a:endCxn id="386" idx="1"/>
          </p:cNvCxnSpPr>
          <p:nvPr/>
        </p:nvCxnSpPr>
        <p:spPr>
          <a:xfrm flipV="1">
            <a:off x="7048338" y="1344456"/>
            <a:ext cx="282547" cy="18997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09" name="TextBox 408">
            <a:extLst>
              <a:ext uri="{FF2B5EF4-FFF2-40B4-BE49-F238E27FC236}">
                <a16:creationId xmlns:a16="http://schemas.microsoft.com/office/drawing/2014/main" id="{BA535E12-7E02-6E4B-9302-86DA6D72A95D}"/>
              </a:ext>
            </a:extLst>
          </p:cNvPr>
          <p:cNvSpPr txBox="1"/>
          <p:nvPr/>
        </p:nvSpPr>
        <p:spPr>
          <a:xfrm>
            <a:off x="9264489" y="4138737"/>
            <a:ext cx="852807" cy="67420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Prepackaged Connectors for output (source)</a:t>
            </a:r>
          </a:p>
        </p:txBody>
      </p:sp>
      <p:cxnSp>
        <p:nvCxnSpPr>
          <p:cNvPr id="410" name="Straight Connector 409">
            <a:extLst>
              <a:ext uri="{FF2B5EF4-FFF2-40B4-BE49-F238E27FC236}">
                <a16:creationId xmlns:a16="http://schemas.microsoft.com/office/drawing/2014/main" id="{C7E645AB-3E6E-C444-8633-7EF945566D2F}"/>
              </a:ext>
            </a:extLst>
          </p:cNvPr>
          <p:cNvCxnSpPr>
            <a:cxnSpLocks/>
            <a:endCxn id="409" idx="1"/>
          </p:cNvCxnSpPr>
          <p:nvPr/>
        </p:nvCxnSpPr>
        <p:spPr>
          <a:xfrm flipV="1">
            <a:off x="7978629" y="4475837"/>
            <a:ext cx="1285860" cy="17699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18D65D2-BE19-C644-A08B-0204F636E8AF}"/>
              </a:ext>
            </a:extLst>
          </p:cNvPr>
          <p:cNvCxnSpPr>
            <a:cxnSpLocks/>
            <a:endCxn id="413" idx="0"/>
          </p:cNvCxnSpPr>
          <p:nvPr/>
        </p:nvCxnSpPr>
        <p:spPr>
          <a:xfrm>
            <a:off x="1775844" y="2626421"/>
            <a:ext cx="616110" cy="316395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516AB994-DE02-9A43-A46E-A679635FEA30}"/>
              </a:ext>
            </a:extLst>
          </p:cNvPr>
          <p:cNvSpPr txBox="1"/>
          <p:nvPr/>
        </p:nvSpPr>
        <p:spPr>
          <a:xfrm>
            <a:off x="1957996" y="5790374"/>
            <a:ext cx="867915"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Input Data Stream</a:t>
            </a:r>
          </a:p>
        </p:txBody>
      </p:sp>
      <p:sp>
        <p:nvSpPr>
          <p:cNvPr id="422" name="Rounded Rectangle 421">
            <a:extLst>
              <a:ext uri="{FF2B5EF4-FFF2-40B4-BE49-F238E27FC236}">
                <a16:creationId xmlns:a16="http://schemas.microsoft.com/office/drawing/2014/main" id="{D5CAE5D8-ABFC-C440-B9B8-DE0EBB61F7CD}"/>
              </a:ext>
            </a:extLst>
          </p:cNvPr>
          <p:cNvSpPr/>
          <p:nvPr/>
        </p:nvSpPr>
        <p:spPr>
          <a:xfrm>
            <a:off x="652964" y="5743829"/>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Log aggregation</a:t>
            </a:r>
          </a:p>
          <a:p>
            <a:pPr algn="ctr">
              <a:spcBef>
                <a:spcPts val="0"/>
              </a:spcBef>
            </a:pP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424" name="Group 423">
            <a:extLst>
              <a:ext uri="{FF2B5EF4-FFF2-40B4-BE49-F238E27FC236}">
                <a16:creationId xmlns:a16="http://schemas.microsoft.com/office/drawing/2014/main" id="{66E49572-C403-7446-929F-F10E8A2DFC00}"/>
              </a:ext>
            </a:extLst>
          </p:cNvPr>
          <p:cNvGrpSpPr/>
          <p:nvPr/>
        </p:nvGrpSpPr>
        <p:grpSpPr>
          <a:xfrm rot="21011211">
            <a:off x="640555" y="5764836"/>
            <a:ext cx="463310" cy="234410"/>
            <a:chOff x="682633" y="1188623"/>
            <a:chExt cx="477191" cy="305700"/>
          </a:xfrm>
        </p:grpSpPr>
        <p:sp>
          <p:nvSpPr>
            <p:cNvPr id="425" name="Google Shape;431;p39">
              <a:extLst>
                <a:ext uri="{FF2B5EF4-FFF2-40B4-BE49-F238E27FC236}">
                  <a16:creationId xmlns:a16="http://schemas.microsoft.com/office/drawing/2014/main" id="{438C4712-169B-4C4D-9BCB-AFB7A53290EE}"/>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26" name="TextBox 425">
              <a:extLst>
                <a:ext uri="{FF2B5EF4-FFF2-40B4-BE49-F238E27FC236}">
                  <a16:creationId xmlns:a16="http://schemas.microsoft.com/office/drawing/2014/main" id="{439D0BF2-BD38-B04E-BC61-741BDE1571EA}"/>
                </a:ext>
              </a:extLst>
            </p:cNvPr>
            <p:cNvSpPr txBox="1"/>
            <p:nvPr/>
          </p:nvSpPr>
          <p:spPr>
            <a:xfrm>
              <a:off x="682633" y="1188623"/>
              <a:ext cx="477191" cy="280966"/>
            </a:xfrm>
            <a:prstGeom prst="rect">
              <a:avLst/>
            </a:prstGeom>
            <a:noFill/>
          </p:spPr>
          <p:txBody>
            <a:bodyPr wrap="square" rtlCol="0">
              <a:spAutoFit/>
            </a:bodyPr>
            <a:lstStyle/>
            <a:p>
              <a:r>
                <a:rPr lang="en-US" sz="800" dirty="0">
                  <a:solidFill>
                    <a:srgbClr val="FF0000"/>
                  </a:solidFill>
                  <a:latin typeface="+mj-lt"/>
                </a:rPr>
                <a:t>n…</a:t>
              </a:r>
            </a:p>
          </p:txBody>
        </p:sp>
      </p:grpSp>
      <p:grpSp>
        <p:nvGrpSpPr>
          <p:cNvPr id="427" name="Group 426">
            <a:extLst>
              <a:ext uri="{FF2B5EF4-FFF2-40B4-BE49-F238E27FC236}">
                <a16:creationId xmlns:a16="http://schemas.microsoft.com/office/drawing/2014/main" id="{9DF5EEF1-EEBE-1E42-A74A-49962FE2DB6F}"/>
              </a:ext>
            </a:extLst>
          </p:cNvPr>
          <p:cNvGrpSpPr/>
          <p:nvPr/>
        </p:nvGrpSpPr>
        <p:grpSpPr>
          <a:xfrm rot="21011211">
            <a:off x="654559" y="5191684"/>
            <a:ext cx="292910" cy="229733"/>
            <a:chOff x="702590" y="1194723"/>
            <a:chExt cx="301686" cy="299600"/>
          </a:xfrm>
        </p:grpSpPr>
        <p:sp>
          <p:nvSpPr>
            <p:cNvPr id="428" name="Google Shape;431;p39">
              <a:extLst>
                <a:ext uri="{FF2B5EF4-FFF2-40B4-BE49-F238E27FC236}">
                  <a16:creationId xmlns:a16="http://schemas.microsoft.com/office/drawing/2014/main" id="{E9C7A80B-27E3-D141-BE77-F17FA053790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29" name="TextBox 428">
              <a:extLst>
                <a:ext uri="{FF2B5EF4-FFF2-40B4-BE49-F238E27FC236}">
                  <a16:creationId xmlns:a16="http://schemas.microsoft.com/office/drawing/2014/main" id="{39B85AA9-5620-8046-A1DC-AE0E1F94E4C7}"/>
                </a:ext>
              </a:extLst>
            </p:cNvPr>
            <p:cNvSpPr txBox="1"/>
            <p:nvPr/>
          </p:nvSpPr>
          <p:spPr>
            <a:xfrm>
              <a:off x="702590" y="1194723"/>
              <a:ext cx="301686" cy="280965"/>
            </a:xfrm>
            <a:prstGeom prst="rect">
              <a:avLst/>
            </a:prstGeom>
            <a:noFill/>
          </p:spPr>
          <p:txBody>
            <a:bodyPr wrap="square" rtlCol="0">
              <a:spAutoFit/>
            </a:bodyPr>
            <a:lstStyle/>
            <a:p>
              <a:r>
                <a:rPr lang="en-US" sz="800" dirty="0">
                  <a:solidFill>
                    <a:srgbClr val="FF0000"/>
                  </a:solidFill>
                  <a:latin typeface="+mj-lt"/>
                </a:rPr>
                <a:t>7.</a:t>
              </a:r>
            </a:p>
          </p:txBody>
        </p:sp>
      </p:grpSp>
      <p:cxnSp>
        <p:nvCxnSpPr>
          <p:cNvPr id="430" name="Elbow Connector 429">
            <a:extLst>
              <a:ext uri="{FF2B5EF4-FFF2-40B4-BE49-F238E27FC236}">
                <a16:creationId xmlns:a16="http://schemas.microsoft.com/office/drawing/2014/main" id="{39515340-4DE6-5E4E-8A47-AC9AFFA18029}"/>
              </a:ext>
            </a:extLst>
          </p:cNvPr>
          <p:cNvCxnSpPr>
            <a:cxnSpLocks/>
            <a:stCxn id="422" idx="3"/>
            <a:endCxn id="58" idx="1"/>
          </p:cNvCxnSpPr>
          <p:nvPr/>
        </p:nvCxnSpPr>
        <p:spPr>
          <a:xfrm flipV="1">
            <a:off x="1835594" y="4367154"/>
            <a:ext cx="464176" cy="1628703"/>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7564D38-BE6D-154C-86A7-BAEFC184D6A6}"/>
              </a:ext>
            </a:extLst>
          </p:cNvPr>
          <p:cNvCxnSpPr>
            <a:cxnSpLocks/>
            <a:endCxn id="413" idx="0"/>
          </p:cNvCxnSpPr>
          <p:nvPr/>
        </p:nvCxnSpPr>
        <p:spPr>
          <a:xfrm>
            <a:off x="1758507" y="3209469"/>
            <a:ext cx="633447" cy="258090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ED70A527-8E1C-8040-A531-DA851E1EE8C1}"/>
              </a:ext>
            </a:extLst>
          </p:cNvPr>
          <p:cNvCxnSpPr>
            <a:cxnSpLocks/>
            <a:endCxn id="413" idx="0"/>
          </p:cNvCxnSpPr>
          <p:nvPr/>
        </p:nvCxnSpPr>
        <p:spPr>
          <a:xfrm>
            <a:off x="1766942" y="3787014"/>
            <a:ext cx="625012" cy="200336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A69AE544-9D0B-A142-83EB-94532BA9AC45}"/>
              </a:ext>
            </a:extLst>
          </p:cNvPr>
          <p:cNvCxnSpPr>
            <a:cxnSpLocks/>
            <a:endCxn id="413" idx="0"/>
          </p:cNvCxnSpPr>
          <p:nvPr/>
        </p:nvCxnSpPr>
        <p:spPr>
          <a:xfrm>
            <a:off x="1759794" y="4191956"/>
            <a:ext cx="632160" cy="159841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C342290D-FCDC-2545-9177-A3F10F974C44}"/>
              </a:ext>
            </a:extLst>
          </p:cNvPr>
          <p:cNvCxnSpPr>
            <a:cxnSpLocks/>
            <a:endCxn id="413" idx="0"/>
          </p:cNvCxnSpPr>
          <p:nvPr/>
        </p:nvCxnSpPr>
        <p:spPr>
          <a:xfrm>
            <a:off x="1740339" y="5282288"/>
            <a:ext cx="651615" cy="50808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9BC253A-525F-DD48-8B0F-5EF2AA31C905}"/>
              </a:ext>
            </a:extLst>
          </p:cNvPr>
          <p:cNvCxnSpPr>
            <a:cxnSpLocks/>
            <a:endCxn id="413" idx="0"/>
          </p:cNvCxnSpPr>
          <p:nvPr/>
        </p:nvCxnSpPr>
        <p:spPr>
          <a:xfrm flipV="1">
            <a:off x="1735785" y="5790374"/>
            <a:ext cx="656169" cy="6007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302975F7-1393-294D-ADBC-4419734218DD}"/>
              </a:ext>
            </a:extLst>
          </p:cNvPr>
          <p:cNvCxnSpPr>
            <a:cxnSpLocks/>
            <a:endCxn id="342" idx="2"/>
          </p:cNvCxnSpPr>
          <p:nvPr/>
        </p:nvCxnSpPr>
        <p:spPr>
          <a:xfrm flipV="1">
            <a:off x="2814924" y="3309382"/>
            <a:ext cx="168563" cy="45008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98228CD-2CAC-9E4A-9BD3-93955528ADE9}"/>
              </a:ext>
            </a:extLst>
          </p:cNvPr>
          <p:cNvCxnSpPr>
            <a:cxnSpLocks/>
            <a:endCxn id="386" idx="1"/>
          </p:cNvCxnSpPr>
          <p:nvPr/>
        </p:nvCxnSpPr>
        <p:spPr>
          <a:xfrm flipV="1">
            <a:off x="7066742" y="1344456"/>
            <a:ext cx="264143" cy="247460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4D650585-47AF-F846-956F-DA00BC52EE38}"/>
              </a:ext>
            </a:extLst>
          </p:cNvPr>
          <p:cNvCxnSpPr>
            <a:cxnSpLocks/>
          </p:cNvCxnSpPr>
          <p:nvPr/>
        </p:nvCxnSpPr>
        <p:spPr>
          <a:xfrm>
            <a:off x="6196210" y="4889950"/>
            <a:ext cx="340723" cy="99904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7" name="TextBox 486">
            <a:extLst>
              <a:ext uri="{FF2B5EF4-FFF2-40B4-BE49-F238E27FC236}">
                <a16:creationId xmlns:a16="http://schemas.microsoft.com/office/drawing/2014/main" id="{A7DFEE96-BEB9-5D41-9CC3-B0C3FE97C7C5}"/>
              </a:ext>
            </a:extLst>
          </p:cNvPr>
          <p:cNvSpPr txBox="1"/>
          <p:nvPr/>
        </p:nvSpPr>
        <p:spPr>
          <a:xfrm>
            <a:off x="6109952" y="5833922"/>
            <a:ext cx="3024000" cy="427979"/>
          </a:xfrm>
          <a:prstGeom prst="rect">
            <a:avLst/>
          </a:prstGeom>
          <a:noFill/>
        </p:spPr>
        <p:txBody>
          <a:bodyPr wrap="square" tIns="90000" bIns="90000" rtlCol="0" anchor="t">
            <a:spAutoFit/>
          </a:bodyPr>
          <a:lstStyle/>
          <a:p>
            <a:pPr algn="just"/>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Host standby</a:t>
            </a:r>
          </a:p>
          <a:p>
            <a:pPr algn="just"/>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cluster for disaster recovery in another data center </a:t>
            </a:r>
          </a:p>
        </p:txBody>
      </p:sp>
      <p:sp>
        <p:nvSpPr>
          <p:cNvPr id="640" name="TextBox 639">
            <a:extLst>
              <a:ext uri="{FF2B5EF4-FFF2-40B4-BE49-F238E27FC236}">
                <a16:creationId xmlns:a16="http://schemas.microsoft.com/office/drawing/2014/main" id="{E7904ED3-24ED-7B4D-BDA9-7D19156B8643}"/>
              </a:ext>
            </a:extLst>
          </p:cNvPr>
          <p:cNvSpPr txBox="1"/>
          <p:nvPr/>
        </p:nvSpPr>
        <p:spPr>
          <a:xfrm>
            <a:off x="6642333" y="586850"/>
            <a:ext cx="2696664"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Mirror Maker</a:t>
            </a:r>
          </a:p>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Replicates cluster data to another datacenter</a:t>
            </a:r>
            <a:endParaRPr lang="en-US" sz="11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p:txBody>
      </p:sp>
      <p:cxnSp>
        <p:nvCxnSpPr>
          <p:cNvPr id="641" name="Straight Connector 640">
            <a:extLst>
              <a:ext uri="{FF2B5EF4-FFF2-40B4-BE49-F238E27FC236}">
                <a16:creationId xmlns:a16="http://schemas.microsoft.com/office/drawing/2014/main" id="{FFD49AEC-B517-614C-B6AF-8DF591AF4D3C}"/>
              </a:ext>
            </a:extLst>
          </p:cNvPr>
          <p:cNvCxnSpPr>
            <a:cxnSpLocks/>
            <a:endCxn id="640" idx="1"/>
          </p:cNvCxnSpPr>
          <p:nvPr/>
        </p:nvCxnSpPr>
        <p:spPr>
          <a:xfrm flipV="1">
            <a:off x="6427312" y="816229"/>
            <a:ext cx="215021" cy="49583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20" name="Rounded Rectangle 219">
            <a:extLst>
              <a:ext uri="{FF2B5EF4-FFF2-40B4-BE49-F238E27FC236}">
                <a16:creationId xmlns:a16="http://schemas.microsoft.com/office/drawing/2014/main" id="{3813A13A-C399-E241-9E0E-53E65E8B9E63}"/>
              </a:ext>
            </a:extLst>
          </p:cNvPr>
          <p:cNvSpPr/>
          <p:nvPr/>
        </p:nvSpPr>
        <p:spPr>
          <a:xfrm>
            <a:off x="3490046" y="2158584"/>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mj-lt"/>
                <a:ea typeface="Nanum Pen Script" panose="03040600000000000000" pitchFamily="66" charset="-127"/>
              </a:rPr>
              <a:t>Kafka Cluster (Brokers, Zookeeper)</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221" name="Rounded Rectangle 220">
            <a:extLst>
              <a:ext uri="{FF2B5EF4-FFF2-40B4-BE49-F238E27FC236}">
                <a16:creationId xmlns:a16="http://schemas.microsoft.com/office/drawing/2014/main" id="{C7FBC913-3260-814F-A572-FABE3ECEC19D}"/>
              </a:ext>
            </a:extLst>
          </p:cNvPr>
          <p:cNvSpPr/>
          <p:nvPr/>
        </p:nvSpPr>
        <p:spPr>
          <a:xfrm>
            <a:off x="3747572" y="25921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22" name="Rounded Rectangle 221">
            <a:extLst>
              <a:ext uri="{FF2B5EF4-FFF2-40B4-BE49-F238E27FC236}">
                <a16:creationId xmlns:a16="http://schemas.microsoft.com/office/drawing/2014/main" id="{2528197F-5DEC-F54B-93CC-B134D422C0AB}"/>
              </a:ext>
            </a:extLst>
          </p:cNvPr>
          <p:cNvSpPr/>
          <p:nvPr/>
        </p:nvSpPr>
        <p:spPr>
          <a:xfrm>
            <a:off x="3941735" y="25921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4" name="Rounded Rectangle 233">
            <a:extLst>
              <a:ext uri="{FF2B5EF4-FFF2-40B4-BE49-F238E27FC236}">
                <a16:creationId xmlns:a16="http://schemas.microsoft.com/office/drawing/2014/main" id="{27302803-81CB-444A-9069-7D12F802F063}"/>
              </a:ext>
            </a:extLst>
          </p:cNvPr>
          <p:cNvSpPr/>
          <p:nvPr/>
        </p:nvSpPr>
        <p:spPr>
          <a:xfrm>
            <a:off x="4135898" y="25896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5" name="Rounded Rectangle 234">
            <a:extLst>
              <a:ext uri="{FF2B5EF4-FFF2-40B4-BE49-F238E27FC236}">
                <a16:creationId xmlns:a16="http://schemas.microsoft.com/office/drawing/2014/main" id="{4673BCCA-578C-EE49-A5CA-C3429EE24336}"/>
              </a:ext>
            </a:extLst>
          </p:cNvPr>
          <p:cNvSpPr/>
          <p:nvPr/>
        </p:nvSpPr>
        <p:spPr>
          <a:xfrm>
            <a:off x="4328307" y="25924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6" name="Rounded Rectangle 235">
            <a:extLst>
              <a:ext uri="{FF2B5EF4-FFF2-40B4-BE49-F238E27FC236}">
                <a16:creationId xmlns:a16="http://schemas.microsoft.com/office/drawing/2014/main" id="{9C6D628B-182A-D141-B0E0-C790259F12D9}"/>
              </a:ext>
            </a:extLst>
          </p:cNvPr>
          <p:cNvSpPr/>
          <p:nvPr/>
        </p:nvSpPr>
        <p:spPr>
          <a:xfrm>
            <a:off x="4519041" y="25962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37" name="Rounded Rectangle 236">
            <a:extLst>
              <a:ext uri="{FF2B5EF4-FFF2-40B4-BE49-F238E27FC236}">
                <a16:creationId xmlns:a16="http://schemas.microsoft.com/office/drawing/2014/main" id="{0CF0C66F-BCC9-764E-91AA-B3646B913F0E}"/>
              </a:ext>
            </a:extLst>
          </p:cNvPr>
          <p:cNvSpPr/>
          <p:nvPr/>
        </p:nvSpPr>
        <p:spPr>
          <a:xfrm>
            <a:off x="4702930" y="25860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40" name="Rounded Rectangle 239">
            <a:extLst>
              <a:ext uri="{FF2B5EF4-FFF2-40B4-BE49-F238E27FC236}">
                <a16:creationId xmlns:a16="http://schemas.microsoft.com/office/drawing/2014/main" id="{2D51B9E7-E34F-284A-BEF1-844C992FBFA3}"/>
              </a:ext>
            </a:extLst>
          </p:cNvPr>
          <p:cNvSpPr/>
          <p:nvPr/>
        </p:nvSpPr>
        <p:spPr>
          <a:xfrm>
            <a:off x="4897093" y="25932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47" name="Rounded Rectangle 246">
            <a:extLst>
              <a:ext uri="{FF2B5EF4-FFF2-40B4-BE49-F238E27FC236}">
                <a16:creationId xmlns:a16="http://schemas.microsoft.com/office/drawing/2014/main" id="{669DA2B4-D6D1-334A-B580-0D4639E560ED}"/>
              </a:ext>
            </a:extLst>
          </p:cNvPr>
          <p:cNvSpPr/>
          <p:nvPr/>
        </p:nvSpPr>
        <p:spPr>
          <a:xfrm>
            <a:off x="5089502" y="25862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48" name="TextBox 247">
            <a:extLst>
              <a:ext uri="{FF2B5EF4-FFF2-40B4-BE49-F238E27FC236}">
                <a16:creationId xmlns:a16="http://schemas.microsoft.com/office/drawing/2014/main" id="{0B4615C0-5686-6C4C-80E2-5C2A18B93528}"/>
              </a:ext>
            </a:extLst>
          </p:cNvPr>
          <p:cNvSpPr txBox="1"/>
          <p:nvPr/>
        </p:nvSpPr>
        <p:spPr>
          <a:xfrm>
            <a:off x="3605717" y="2700460"/>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49" name="Rounded Rectangle 248">
            <a:extLst>
              <a:ext uri="{FF2B5EF4-FFF2-40B4-BE49-F238E27FC236}">
                <a16:creationId xmlns:a16="http://schemas.microsoft.com/office/drawing/2014/main" id="{0EF31D03-0C0A-904B-8A91-91072277B128}"/>
              </a:ext>
            </a:extLst>
          </p:cNvPr>
          <p:cNvSpPr/>
          <p:nvPr/>
        </p:nvSpPr>
        <p:spPr>
          <a:xfrm>
            <a:off x="3736844" y="3078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0" name="Rounded Rectangle 249">
            <a:extLst>
              <a:ext uri="{FF2B5EF4-FFF2-40B4-BE49-F238E27FC236}">
                <a16:creationId xmlns:a16="http://schemas.microsoft.com/office/drawing/2014/main" id="{7C5765E2-DCA4-1E48-AD30-8372F794C3DF}"/>
              </a:ext>
            </a:extLst>
          </p:cNvPr>
          <p:cNvSpPr/>
          <p:nvPr/>
        </p:nvSpPr>
        <p:spPr>
          <a:xfrm>
            <a:off x="3931007"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51" name="Rounded Rectangle 250">
            <a:extLst>
              <a:ext uri="{FF2B5EF4-FFF2-40B4-BE49-F238E27FC236}">
                <a16:creationId xmlns:a16="http://schemas.microsoft.com/office/drawing/2014/main" id="{D02F1A34-C91D-924C-8CF4-543DABEDB17B}"/>
              </a:ext>
            </a:extLst>
          </p:cNvPr>
          <p:cNvSpPr/>
          <p:nvPr/>
        </p:nvSpPr>
        <p:spPr>
          <a:xfrm>
            <a:off x="4125170" y="307859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4" name="Rounded Rectangle 263">
            <a:extLst>
              <a:ext uri="{FF2B5EF4-FFF2-40B4-BE49-F238E27FC236}">
                <a16:creationId xmlns:a16="http://schemas.microsoft.com/office/drawing/2014/main" id="{3D926696-86C8-424F-9D30-BC499E3D43F8}"/>
              </a:ext>
            </a:extLst>
          </p:cNvPr>
          <p:cNvSpPr/>
          <p:nvPr/>
        </p:nvSpPr>
        <p:spPr>
          <a:xfrm>
            <a:off x="4317579" y="3078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6" name="Rounded Rectangle 265">
            <a:extLst>
              <a:ext uri="{FF2B5EF4-FFF2-40B4-BE49-F238E27FC236}">
                <a16:creationId xmlns:a16="http://schemas.microsoft.com/office/drawing/2014/main" id="{C2FDA340-DAB0-574D-BB2F-5B02815D3D1E}"/>
              </a:ext>
            </a:extLst>
          </p:cNvPr>
          <p:cNvSpPr/>
          <p:nvPr/>
        </p:nvSpPr>
        <p:spPr>
          <a:xfrm>
            <a:off x="4498039" y="3082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7" name="Rounded Rectangle 266">
            <a:extLst>
              <a:ext uri="{FF2B5EF4-FFF2-40B4-BE49-F238E27FC236}">
                <a16:creationId xmlns:a16="http://schemas.microsoft.com/office/drawing/2014/main" id="{F8C6D321-D156-BD47-B2C4-D5EF893D7E91}"/>
              </a:ext>
            </a:extLst>
          </p:cNvPr>
          <p:cNvSpPr/>
          <p:nvPr/>
        </p:nvSpPr>
        <p:spPr>
          <a:xfrm>
            <a:off x="4692202"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8" name="Rounded Rectangle 267">
            <a:extLst>
              <a:ext uri="{FF2B5EF4-FFF2-40B4-BE49-F238E27FC236}">
                <a16:creationId xmlns:a16="http://schemas.microsoft.com/office/drawing/2014/main" id="{DA51E773-42C5-654B-970B-6F048B0E4CA3}"/>
              </a:ext>
            </a:extLst>
          </p:cNvPr>
          <p:cNvSpPr/>
          <p:nvPr/>
        </p:nvSpPr>
        <p:spPr>
          <a:xfrm>
            <a:off x="4886365" y="3079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69" name="Rounded Rectangle 268">
            <a:extLst>
              <a:ext uri="{FF2B5EF4-FFF2-40B4-BE49-F238E27FC236}">
                <a16:creationId xmlns:a16="http://schemas.microsoft.com/office/drawing/2014/main" id="{B29BCC21-7D9D-C04E-8246-D8151E815150}"/>
              </a:ext>
            </a:extLst>
          </p:cNvPr>
          <p:cNvSpPr/>
          <p:nvPr/>
        </p:nvSpPr>
        <p:spPr>
          <a:xfrm>
            <a:off x="5078774" y="30825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0" name="TextBox 269">
            <a:extLst>
              <a:ext uri="{FF2B5EF4-FFF2-40B4-BE49-F238E27FC236}">
                <a16:creationId xmlns:a16="http://schemas.microsoft.com/office/drawing/2014/main" id="{0A5ECF0C-C7F0-B044-908E-E1FFAA8598EC}"/>
              </a:ext>
            </a:extLst>
          </p:cNvPr>
          <p:cNvSpPr txBox="1"/>
          <p:nvPr/>
        </p:nvSpPr>
        <p:spPr>
          <a:xfrm>
            <a:off x="3594989" y="3186882"/>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71" name="Rounded Rectangle 270">
            <a:extLst>
              <a:ext uri="{FF2B5EF4-FFF2-40B4-BE49-F238E27FC236}">
                <a16:creationId xmlns:a16="http://schemas.microsoft.com/office/drawing/2014/main" id="{A1B831A2-25DE-DF41-8420-B5E88BF32B7D}"/>
              </a:ext>
            </a:extLst>
          </p:cNvPr>
          <p:cNvSpPr/>
          <p:nvPr/>
        </p:nvSpPr>
        <p:spPr>
          <a:xfrm>
            <a:off x="3682315" y="35551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2" name="Rounded Rectangle 271">
            <a:extLst>
              <a:ext uri="{FF2B5EF4-FFF2-40B4-BE49-F238E27FC236}">
                <a16:creationId xmlns:a16="http://schemas.microsoft.com/office/drawing/2014/main" id="{BD96D415-B31E-044D-AB78-84F551C9504A}"/>
              </a:ext>
            </a:extLst>
          </p:cNvPr>
          <p:cNvSpPr/>
          <p:nvPr/>
        </p:nvSpPr>
        <p:spPr>
          <a:xfrm>
            <a:off x="3876478" y="35551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3" name="Rounded Rectangle 272">
            <a:extLst>
              <a:ext uri="{FF2B5EF4-FFF2-40B4-BE49-F238E27FC236}">
                <a16:creationId xmlns:a16="http://schemas.microsoft.com/office/drawing/2014/main" id="{E7BDA45C-9E4D-DE4E-949B-14650D5055BC}"/>
              </a:ext>
            </a:extLst>
          </p:cNvPr>
          <p:cNvSpPr/>
          <p:nvPr/>
        </p:nvSpPr>
        <p:spPr>
          <a:xfrm>
            <a:off x="4070641" y="355519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4" name="Rounded Rectangle 273">
            <a:extLst>
              <a:ext uri="{FF2B5EF4-FFF2-40B4-BE49-F238E27FC236}">
                <a16:creationId xmlns:a16="http://schemas.microsoft.com/office/drawing/2014/main" id="{1279E106-9900-6147-9365-9C87B254D33A}"/>
              </a:ext>
            </a:extLst>
          </p:cNvPr>
          <p:cNvSpPr/>
          <p:nvPr/>
        </p:nvSpPr>
        <p:spPr>
          <a:xfrm>
            <a:off x="4263050" y="3555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5" name="Rounded Rectangle 274">
            <a:extLst>
              <a:ext uri="{FF2B5EF4-FFF2-40B4-BE49-F238E27FC236}">
                <a16:creationId xmlns:a16="http://schemas.microsoft.com/office/drawing/2014/main" id="{1CA9C281-4F53-5C4B-8343-29870E4537A0}"/>
              </a:ext>
            </a:extLst>
          </p:cNvPr>
          <p:cNvSpPr/>
          <p:nvPr/>
        </p:nvSpPr>
        <p:spPr>
          <a:xfrm>
            <a:off x="4443510" y="35490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6" name="Rounded Rectangle 275">
            <a:extLst>
              <a:ext uri="{FF2B5EF4-FFF2-40B4-BE49-F238E27FC236}">
                <a16:creationId xmlns:a16="http://schemas.microsoft.com/office/drawing/2014/main" id="{9114F533-BF1E-2647-86B2-2E7D3AAD0C7D}"/>
              </a:ext>
            </a:extLst>
          </p:cNvPr>
          <p:cNvSpPr/>
          <p:nvPr/>
        </p:nvSpPr>
        <p:spPr>
          <a:xfrm>
            <a:off x="4637673" y="3549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7" name="Rounded Rectangle 276">
            <a:extLst>
              <a:ext uri="{FF2B5EF4-FFF2-40B4-BE49-F238E27FC236}">
                <a16:creationId xmlns:a16="http://schemas.microsoft.com/office/drawing/2014/main" id="{D55A9D17-6CFC-BF43-B9BF-FE956B4BFC17}"/>
              </a:ext>
            </a:extLst>
          </p:cNvPr>
          <p:cNvSpPr/>
          <p:nvPr/>
        </p:nvSpPr>
        <p:spPr>
          <a:xfrm>
            <a:off x="4831836" y="35563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78" name="TextBox 277">
            <a:extLst>
              <a:ext uri="{FF2B5EF4-FFF2-40B4-BE49-F238E27FC236}">
                <a16:creationId xmlns:a16="http://schemas.microsoft.com/office/drawing/2014/main" id="{322F63CB-D7C4-1147-824C-72601DC568E6}"/>
              </a:ext>
            </a:extLst>
          </p:cNvPr>
          <p:cNvSpPr txBox="1"/>
          <p:nvPr/>
        </p:nvSpPr>
        <p:spPr>
          <a:xfrm>
            <a:off x="3540460" y="3663477"/>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279" name="Rounded Rectangle 278">
            <a:extLst>
              <a:ext uri="{FF2B5EF4-FFF2-40B4-BE49-F238E27FC236}">
                <a16:creationId xmlns:a16="http://schemas.microsoft.com/office/drawing/2014/main" id="{02D46F6F-0C1D-4342-8759-33161360722E}"/>
              </a:ext>
            </a:extLst>
          </p:cNvPr>
          <p:cNvSpPr/>
          <p:nvPr/>
        </p:nvSpPr>
        <p:spPr>
          <a:xfrm>
            <a:off x="5275522"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0" name="Rounded Rectangle 279">
            <a:extLst>
              <a:ext uri="{FF2B5EF4-FFF2-40B4-BE49-F238E27FC236}">
                <a16:creationId xmlns:a16="http://schemas.microsoft.com/office/drawing/2014/main" id="{1D1457DF-4FB0-2F42-9857-5251FF1DDE53}"/>
              </a:ext>
            </a:extLst>
          </p:cNvPr>
          <p:cNvSpPr/>
          <p:nvPr/>
        </p:nvSpPr>
        <p:spPr>
          <a:xfrm>
            <a:off x="5471011"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1" name="Rounded Rectangle 280">
            <a:extLst>
              <a:ext uri="{FF2B5EF4-FFF2-40B4-BE49-F238E27FC236}">
                <a16:creationId xmlns:a16="http://schemas.microsoft.com/office/drawing/2014/main" id="{666A5412-D581-6F4D-A5CC-36D16300ED92}"/>
              </a:ext>
            </a:extLst>
          </p:cNvPr>
          <p:cNvSpPr/>
          <p:nvPr/>
        </p:nvSpPr>
        <p:spPr>
          <a:xfrm>
            <a:off x="3698065" y="40405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2" name="Rounded Rectangle 281">
            <a:extLst>
              <a:ext uri="{FF2B5EF4-FFF2-40B4-BE49-F238E27FC236}">
                <a16:creationId xmlns:a16="http://schemas.microsoft.com/office/drawing/2014/main" id="{7601277A-DA1C-7040-A8C1-AD0DD36D9672}"/>
              </a:ext>
            </a:extLst>
          </p:cNvPr>
          <p:cNvSpPr/>
          <p:nvPr/>
        </p:nvSpPr>
        <p:spPr>
          <a:xfrm>
            <a:off x="3892228" y="40405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3" name="Rounded Rectangle 282">
            <a:extLst>
              <a:ext uri="{FF2B5EF4-FFF2-40B4-BE49-F238E27FC236}">
                <a16:creationId xmlns:a16="http://schemas.microsoft.com/office/drawing/2014/main" id="{2D9A08D6-013F-484B-B5C0-83C2D17D1CC4}"/>
              </a:ext>
            </a:extLst>
          </p:cNvPr>
          <p:cNvSpPr/>
          <p:nvPr/>
        </p:nvSpPr>
        <p:spPr>
          <a:xfrm>
            <a:off x="4086391" y="404050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4" name="Rounded Rectangle 283">
            <a:extLst>
              <a:ext uri="{FF2B5EF4-FFF2-40B4-BE49-F238E27FC236}">
                <a16:creationId xmlns:a16="http://schemas.microsoft.com/office/drawing/2014/main" id="{3E5634DB-3930-0C49-8E2C-E64BF469FCFF}"/>
              </a:ext>
            </a:extLst>
          </p:cNvPr>
          <p:cNvSpPr/>
          <p:nvPr/>
        </p:nvSpPr>
        <p:spPr>
          <a:xfrm>
            <a:off x="4278800" y="40407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5" name="Rounded Rectangle 284">
            <a:extLst>
              <a:ext uri="{FF2B5EF4-FFF2-40B4-BE49-F238E27FC236}">
                <a16:creationId xmlns:a16="http://schemas.microsoft.com/office/drawing/2014/main" id="{FA694FAD-D771-F043-ABCB-31393D10AED2}"/>
              </a:ext>
            </a:extLst>
          </p:cNvPr>
          <p:cNvSpPr/>
          <p:nvPr/>
        </p:nvSpPr>
        <p:spPr>
          <a:xfrm>
            <a:off x="4459260" y="40441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6" name="Rounded Rectangle 285">
            <a:extLst>
              <a:ext uri="{FF2B5EF4-FFF2-40B4-BE49-F238E27FC236}">
                <a16:creationId xmlns:a16="http://schemas.microsoft.com/office/drawing/2014/main" id="{FC4CD56C-3DE6-2B40-95C6-4F8D83D694B3}"/>
              </a:ext>
            </a:extLst>
          </p:cNvPr>
          <p:cNvSpPr/>
          <p:nvPr/>
        </p:nvSpPr>
        <p:spPr>
          <a:xfrm>
            <a:off x="4653423" y="4044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7" name="Rounded Rectangle 286">
            <a:extLst>
              <a:ext uri="{FF2B5EF4-FFF2-40B4-BE49-F238E27FC236}">
                <a16:creationId xmlns:a16="http://schemas.microsoft.com/office/drawing/2014/main" id="{E0C6B0A0-681A-184B-9C54-2B5506359416}"/>
              </a:ext>
            </a:extLst>
          </p:cNvPr>
          <p:cNvSpPr/>
          <p:nvPr/>
        </p:nvSpPr>
        <p:spPr>
          <a:xfrm>
            <a:off x="4847586" y="40416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288" name="TextBox 287">
            <a:extLst>
              <a:ext uri="{FF2B5EF4-FFF2-40B4-BE49-F238E27FC236}">
                <a16:creationId xmlns:a16="http://schemas.microsoft.com/office/drawing/2014/main" id="{1EF25CE1-E471-694F-B75B-3AF32F34308E}"/>
              </a:ext>
            </a:extLst>
          </p:cNvPr>
          <p:cNvSpPr txBox="1"/>
          <p:nvPr/>
        </p:nvSpPr>
        <p:spPr>
          <a:xfrm>
            <a:off x="3556210" y="4148786"/>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335" name="Rounded Rectangle 334">
            <a:extLst>
              <a:ext uri="{FF2B5EF4-FFF2-40B4-BE49-F238E27FC236}">
                <a16:creationId xmlns:a16="http://schemas.microsoft.com/office/drawing/2014/main" id="{DE73C00F-BF86-E642-9EDC-07FDDC28DE4D}"/>
              </a:ext>
            </a:extLst>
          </p:cNvPr>
          <p:cNvSpPr/>
          <p:nvPr/>
        </p:nvSpPr>
        <p:spPr>
          <a:xfrm>
            <a:off x="3708601" y="44773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39" name="Rounded Rectangle 338">
            <a:extLst>
              <a:ext uri="{FF2B5EF4-FFF2-40B4-BE49-F238E27FC236}">
                <a16:creationId xmlns:a16="http://schemas.microsoft.com/office/drawing/2014/main" id="{FE6AD55B-25A9-F94F-9B6A-C30EC3B4EEB5}"/>
              </a:ext>
            </a:extLst>
          </p:cNvPr>
          <p:cNvSpPr/>
          <p:nvPr/>
        </p:nvSpPr>
        <p:spPr>
          <a:xfrm>
            <a:off x="3902764" y="44773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0" name="Rounded Rectangle 339">
            <a:extLst>
              <a:ext uri="{FF2B5EF4-FFF2-40B4-BE49-F238E27FC236}">
                <a16:creationId xmlns:a16="http://schemas.microsoft.com/office/drawing/2014/main" id="{D6408CAC-4D73-EF4A-A762-A47230D047B2}"/>
              </a:ext>
            </a:extLst>
          </p:cNvPr>
          <p:cNvSpPr/>
          <p:nvPr/>
        </p:nvSpPr>
        <p:spPr>
          <a:xfrm>
            <a:off x="4096927" y="44747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4" name="Rounded Rectangle 343">
            <a:extLst>
              <a:ext uri="{FF2B5EF4-FFF2-40B4-BE49-F238E27FC236}">
                <a16:creationId xmlns:a16="http://schemas.microsoft.com/office/drawing/2014/main" id="{755FFB3B-92A6-424D-B272-8E76726B59E3}"/>
              </a:ext>
            </a:extLst>
          </p:cNvPr>
          <p:cNvSpPr/>
          <p:nvPr/>
        </p:nvSpPr>
        <p:spPr>
          <a:xfrm>
            <a:off x="4279504" y="44775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5" name="Rounded Rectangle 344">
            <a:extLst>
              <a:ext uri="{FF2B5EF4-FFF2-40B4-BE49-F238E27FC236}">
                <a16:creationId xmlns:a16="http://schemas.microsoft.com/office/drawing/2014/main" id="{C1F04C5C-839B-274A-A3F8-2A11B3849902}"/>
              </a:ext>
            </a:extLst>
          </p:cNvPr>
          <p:cNvSpPr/>
          <p:nvPr/>
        </p:nvSpPr>
        <p:spPr>
          <a:xfrm>
            <a:off x="4469796" y="44809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6" name="Rounded Rectangle 345">
            <a:extLst>
              <a:ext uri="{FF2B5EF4-FFF2-40B4-BE49-F238E27FC236}">
                <a16:creationId xmlns:a16="http://schemas.microsoft.com/office/drawing/2014/main" id="{31E89E59-8087-1547-B60A-63079BB09A14}"/>
              </a:ext>
            </a:extLst>
          </p:cNvPr>
          <p:cNvSpPr/>
          <p:nvPr/>
        </p:nvSpPr>
        <p:spPr>
          <a:xfrm>
            <a:off x="4654127" y="4480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7" name="Rounded Rectangle 346">
            <a:extLst>
              <a:ext uri="{FF2B5EF4-FFF2-40B4-BE49-F238E27FC236}">
                <a16:creationId xmlns:a16="http://schemas.microsoft.com/office/drawing/2014/main" id="{4777FA6D-0904-874B-A26D-93B17B565CDC}"/>
              </a:ext>
            </a:extLst>
          </p:cNvPr>
          <p:cNvSpPr/>
          <p:nvPr/>
        </p:nvSpPr>
        <p:spPr>
          <a:xfrm>
            <a:off x="4848290" y="44784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8" name="Rounded Rectangle 347">
            <a:extLst>
              <a:ext uri="{FF2B5EF4-FFF2-40B4-BE49-F238E27FC236}">
                <a16:creationId xmlns:a16="http://schemas.microsoft.com/office/drawing/2014/main" id="{976B6EA3-66E2-7C41-9827-A4777307EB2E}"/>
              </a:ext>
            </a:extLst>
          </p:cNvPr>
          <p:cNvSpPr/>
          <p:nvPr/>
        </p:nvSpPr>
        <p:spPr>
          <a:xfrm>
            <a:off x="5040699" y="44812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49" name="TextBox 348">
            <a:extLst>
              <a:ext uri="{FF2B5EF4-FFF2-40B4-BE49-F238E27FC236}">
                <a16:creationId xmlns:a16="http://schemas.microsoft.com/office/drawing/2014/main" id="{0A29E841-C4B8-D242-8DA2-81C4727C7B50}"/>
              </a:ext>
            </a:extLst>
          </p:cNvPr>
          <p:cNvSpPr txBox="1"/>
          <p:nvPr/>
        </p:nvSpPr>
        <p:spPr>
          <a:xfrm>
            <a:off x="3566746" y="4585601"/>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350" name="Rounded Rectangle 349">
            <a:extLst>
              <a:ext uri="{FF2B5EF4-FFF2-40B4-BE49-F238E27FC236}">
                <a16:creationId xmlns:a16="http://schemas.microsoft.com/office/drawing/2014/main" id="{34EA7A19-B742-5546-8A2F-BFCA6CD0BFE0}"/>
              </a:ext>
            </a:extLst>
          </p:cNvPr>
          <p:cNvSpPr/>
          <p:nvPr/>
        </p:nvSpPr>
        <p:spPr>
          <a:xfrm>
            <a:off x="3703729" y="49449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1" name="Rounded Rectangle 350">
            <a:extLst>
              <a:ext uri="{FF2B5EF4-FFF2-40B4-BE49-F238E27FC236}">
                <a16:creationId xmlns:a16="http://schemas.microsoft.com/office/drawing/2014/main" id="{E1B897D7-2DC4-F846-99CA-8DACA9488505}"/>
              </a:ext>
            </a:extLst>
          </p:cNvPr>
          <p:cNvSpPr/>
          <p:nvPr/>
        </p:nvSpPr>
        <p:spPr>
          <a:xfrm>
            <a:off x="3897892"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2" name="Rounded Rectangle 351">
            <a:extLst>
              <a:ext uri="{FF2B5EF4-FFF2-40B4-BE49-F238E27FC236}">
                <a16:creationId xmlns:a16="http://schemas.microsoft.com/office/drawing/2014/main" id="{0566F65E-EA42-9C45-AE4E-16F1D5FEFF16}"/>
              </a:ext>
            </a:extLst>
          </p:cNvPr>
          <p:cNvSpPr/>
          <p:nvPr/>
        </p:nvSpPr>
        <p:spPr>
          <a:xfrm>
            <a:off x="4092055" y="49449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3" name="Rounded Rectangle 352">
            <a:extLst>
              <a:ext uri="{FF2B5EF4-FFF2-40B4-BE49-F238E27FC236}">
                <a16:creationId xmlns:a16="http://schemas.microsoft.com/office/drawing/2014/main" id="{D07A0456-3463-8543-93E6-8F7B6940B442}"/>
              </a:ext>
            </a:extLst>
          </p:cNvPr>
          <p:cNvSpPr/>
          <p:nvPr/>
        </p:nvSpPr>
        <p:spPr>
          <a:xfrm>
            <a:off x="4284464" y="49452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4" name="Rounded Rectangle 353">
            <a:extLst>
              <a:ext uri="{FF2B5EF4-FFF2-40B4-BE49-F238E27FC236}">
                <a16:creationId xmlns:a16="http://schemas.microsoft.com/office/drawing/2014/main" id="{820457A8-4C30-FA46-ACC0-35D921E9B52F}"/>
              </a:ext>
            </a:extLst>
          </p:cNvPr>
          <p:cNvSpPr/>
          <p:nvPr/>
        </p:nvSpPr>
        <p:spPr>
          <a:xfrm>
            <a:off x="4464924" y="49486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5" name="Rounded Rectangle 354">
            <a:extLst>
              <a:ext uri="{FF2B5EF4-FFF2-40B4-BE49-F238E27FC236}">
                <a16:creationId xmlns:a16="http://schemas.microsoft.com/office/drawing/2014/main" id="{5EF796A1-F732-D24A-B2B9-F395E7AE24BB}"/>
              </a:ext>
            </a:extLst>
          </p:cNvPr>
          <p:cNvSpPr/>
          <p:nvPr/>
        </p:nvSpPr>
        <p:spPr>
          <a:xfrm>
            <a:off x="4659087"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6" name="Rounded Rectangle 355">
            <a:extLst>
              <a:ext uri="{FF2B5EF4-FFF2-40B4-BE49-F238E27FC236}">
                <a16:creationId xmlns:a16="http://schemas.microsoft.com/office/drawing/2014/main" id="{A7893016-92DA-7C4D-821C-9870A290D488}"/>
              </a:ext>
            </a:extLst>
          </p:cNvPr>
          <p:cNvSpPr/>
          <p:nvPr/>
        </p:nvSpPr>
        <p:spPr>
          <a:xfrm>
            <a:off x="4853250" y="49460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7" name="Rounded Rectangle 356">
            <a:extLst>
              <a:ext uri="{FF2B5EF4-FFF2-40B4-BE49-F238E27FC236}">
                <a16:creationId xmlns:a16="http://schemas.microsoft.com/office/drawing/2014/main" id="{3421ACAA-5D53-AB49-87B7-729DEA20B8E6}"/>
              </a:ext>
            </a:extLst>
          </p:cNvPr>
          <p:cNvSpPr/>
          <p:nvPr/>
        </p:nvSpPr>
        <p:spPr>
          <a:xfrm>
            <a:off x="5045659" y="49489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58" name="TextBox 357">
            <a:extLst>
              <a:ext uri="{FF2B5EF4-FFF2-40B4-BE49-F238E27FC236}">
                <a16:creationId xmlns:a16="http://schemas.microsoft.com/office/drawing/2014/main" id="{56AD845C-0D48-8F4C-A026-1E4D3BDAF348}"/>
              </a:ext>
            </a:extLst>
          </p:cNvPr>
          <p:cNvSpPr txBox="1"/>
          <p:nvPr/>
        </p:nvSpPr>
        <p:spPr>
          <a:xfrm>
            <a:off x="3561874" y="5053264"/>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359" name="Rounded Rectangle 358">
            <a:extLst>
              <a:ext uri="{FF2B5EF4-FFF2-40B4-BE49-F238E27FC236}">
                <a16:creationId xmlns:a16="http://schemas.microsoft.com/office/drawing/2014/main" id="{188575FB-B604-2842-81B1-844C47C23457}"/>
              </a:ext>
            </a:extLst>
          </p:cNvPr>
          <p:cNvSpPr/>
          <p:nvPr/>
        </p:nvSpPr>
        <p:spPr>
          <a:xfrm>
            <a:off x="5242407"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0" name="Rounded Rectangle 359">
            <a:extLst>
              <a:ext uri="{FF2B5EF4-FFF2-40B4-BE49-F238E27FC236}">
                <a16:creationId xmlns:a16="http://schemas.microsoft.com/office/drawing/2014/main" id="{850ED95D-E2F4-3744-9D90-40156B79754C}"/>
              </a:ext>
            </a:extLst>
          </p:cNvPr>
          <p:cNvSpPr/>
          <p:nvPr/>
        </p:nvSpPr>
        <p:spPr>
          <a:xfrm>
            <a:off x="5437896"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1" name="Rounded Rectangle 360">
            <a:extLst>
              <a:ext uri="{FF2B5EF4-FFF2-40B4-BE49-F238E27FC236}">
                <a16:creationId xmlns:a16="http://schemas.microsoft.com/office/drawing/2014/main" id="{3B21F1B4-3F47-804F-8BE7-307EBB3E2790}"/>
              </a:ext>
            </a:extLst>
          </p:cNvPr>
          <p:cNvSpPr/>
          <p:nvPr/>
        </p:nvSpPr>
        <p:spPr>
          <a:xfrm>
            <a:off x="3727417" y="53806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2" name="Rounded Rectangle 361">
            <a:extLst>
              <a:ext uri="{FF2B5EF4-FFF2-40B4-BE49-F238E27FC236}">
                <a16:creationId xmlns:a16="http://schemas.microsoft.com/office/drawing/2014/main" id="{1FD3EF56-5957-3C4B-A312-E5FAD93F21D2}"/>
              </a:ext>
            </a:extLst>
          </p:cNvPr>
          <p:cNvSpPr/>
          <p:nvPr/>
        </p:nvSpPr>
        <p:spPr>
          <a:xfrm>
            <a:off x="3921580" y="5380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3" name="Rounded Rectangle 362">
            <a:extLst>
              <a:ext uri="{FF2B5EF4-FFF2-40B4-BE49-F238E27FC236}">
                <a16:creationId xmlns:a16="http://schemas.microsoft.com/office/drawing/2014/main" id="{FA3B30AB-D376-AB42-ABD0-109302EA04D1}"/>
              </a:ext>
            </a:extLst>
          </p:cNvPr>
          <p:cNvSpPr/>
          <p:nvPr/>
        </p:nvSpPr>
        <p:spPr>
          <a:xfrm>
            <a:off x="4115743" y="538059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4" name="Rounded Rectangle 363">
            <a:extLst>
              <a:ext uri="{FF2B5EF4-FFF2-40B4-BE49-F238E27FC236}">
                <a16:creationId xmlns:a16="http://schemas.microsoft.com/office/drawing/2014/main" id="{C102947E-98CD-4846-BFA4-A29FC1E9B8F3}"/>
              </a:ext>
            </a:extLst>
          </p:cNvPr>
          <p:cNvSpPr/>
          <p:nvPr/>
        </p:nvSpPr>
        <p:spPr>
          <a:xfrm>
            <a:off x="4308152" y="53808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5" name="Rounded Rectangle 364">
            <a:extLst>
              <a:ext uri="{FF2B5EF4-FFF2-40B4-BE49-F238E27FC236}">
                <a16:creationId xmlns:a16="http://schemas.microsoft.com/office/drawing/2014/main" id="{A34C7FF4-B7EC-A94B-A956-3F140DE10069}"/>
              </a:ext>
            </a:extLst>
          </p:cNvPr>
          <p:cNvSpPr/>
          <p:nvPr/>
        </p:nvSpPr>
        <p:spPr>
          <a:xfrm>
            <a:off x="4488612" y="53842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6" name="Rounded Rectangle 365">
            <a:extLst>
              <a:ext uri="{FF2B5EF4-FFF2-40B4-BE49-F238E27FC236}">
                <a16:creationId xmlns:a16="http://schemas.microsoft.com/office/drawing/2014/main" id="{4363D1CA-0B6A-B345-BFC1-FEFF652896C7}"/>
              </a:ext>
            </a:extLst>
          </p:cNvPr>
          <p:cNvSpPr/>
          <p:nvPr/>
        </p:nvSpPr>
        <p:spPr>
          <a:xfrm>
            <a:off x="4682775"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69" name="Rounded Rectangle 368">
            <a:extLst>
              <a:ext uri="{FF2B5EF4-FFF2-40B4-BE49-F238E27FC236}">
                <a16:creationId xmlns:a16="http://schemas.microsoft.com/office/drawing/2014/main" id="{E5C46377-7CE6-6349-B25D-AC3B788B6C9F}"/>
              </a:ext>
            </a:extLst>
          </p:cNvPr>
          <p:cNvSpPr/>
          <p:nvPr/>
        </p:nvSpPr>
        <p:spPr>
          <a:xfrm>
            <a:off x="4876938" y="53817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70" name="Rounded Rectangle 369">
            <a:extLst>
              <a:ext uri="{FF2B5EF4-FFF2-40B4-BE49-F238E27FC236}">
                <a16:creationId xmlns:a16="http://schemas.microsoft.com/office/drawing/2014/main" id="{3EBD5F3B-326A-7948-9E98-0D8F96A60469}"/>
              </a:ext>
            </a:extLst>
          </p:cNvPr>
          <p:cNvSpPr/>
          <p:nvPr/>
        </p:nvSpPr>
        <p:spPr>
          <a:xfrm>
            <a:off x="5069347" y="5384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73" name="TextBox 372">
            <a:extLst>
              <a:ext uri="{FF2B5EF4-FFF2-40B4-BE49-F238E27FC236}">
                <a16:creationId xmlns:a16="http://schemas.microsoft.com/office/drawing/2014/main" id="{783FAD65-412F-2A42-B1DD-F52EAF0D48B7}"/>
              </a:ext>
            </a:extLst>
          </p:cNvPr>
          <p:cNvSpPr txBox="1"/>
          <p:nvPr/>
        </p:nvSpPr>
        <p:spPr>
          <a:xfrm>
            <a:off x="3585562" y="5488883"/>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374" name="Rounded Rectangle 373">
            <a:extLst>
              <a:ext uri="{FF2B5EF4-FFF2-40B4-BE49-F238E27FC236}">
                <a16:creationId xmlns:a16="http://schemas.microsoft.com/office/drawing/2014/main" id="{A9AB885B-BFD4-C443-9BA0-4B315116C922}"/>
              </a:ext>
            </a:extLst>
          </p:cNvPr>
          <p:cNvSpPr/>
          <p:nvPr/>
        </p:nvSpPr>
        <p:spPr>
          <a:xfrm>
            <a:off x="5266095"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75" name="Rounded Rectangle 374">
            <a:extLst>
              <a:ext uri="{FF2B5EF4-FFF2-40B4-BE49-F238E27FC236}">
                <a16:creationId xmlns:a16="http://schemas.microsoft.com/office/drawing/2014/main" id="{D513A84C-6CE8-A64E-BC4F-BB9F61F630C4}"/>
              </a:ext>
            </a:extLst>
          </p:cNvPr>
          <p:cNvSpPr/>
          <p:nvPr/>
        </p:nvSpPr>
        <p:spPr>
          <a:xfrm>
            <a:off x="3361920" y="254496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mj-lt"/>
                <a:ea typeface="Nanum Pen Script" panose="03040600000000000000" pitchFamily="66" charset="-127"/>
              </a:rPr>
              <a:t>Kafka Cluster (Brokers, Zookeeper)</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388" name="Rounded Rectangle 387">
            <a:extLst>
              <a:ext uri="{FF2B5EF4-FFF2-40B4-BE49-F238E27FC236}">
                <a16:creationId xmlns:a16="http://schemas.microsoft.com/office/drawing/2014/main" id="{60C91F84-CE93-4942-BF2C-D4DBD77D15D6}"/>
              </a:ext>
            </a:extLst>
          </p:cNvPr>
          <p:cNvSpPr/>
          <p:nvPr/>
        </p:nvSpPr>
        <p:spPr>
          <a:xfrm>
            <a:off x="3656022" y="29785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1" name="Rounded Rectangle 390">
            <a:extLst>
              <a:ext uri="{FF2B5EF4-FFF2-40B4-BE49-F238E27FC236}">
                <a16:creationId xmlns:a16="http://schemas.microsoft.com/office/drawing/2014/main" id="{7EE274BC-F0D9-0A47-8893-20E4A5D47B05}"/>
              </a:ext>
            </a:extLst>
          </p:cNvPr>
          <p:cNvSpPr/>
          <p:nvPr/>
        </p:nvSpPr>
        <p:spPr>
          <a:xfrm>
            <a:off x="3850185" y="29785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2" name="Rounded Rectangle 391">
            <a:extLst>
              <a:ext uri="{FF2B5EF4-FFF2-40B4-BE49-F238E27FC236}">
                <a16:creationId xmlns:a16="http://schemas.microsoft.com/office/drawing/2014/main" id="{BA7A8FE7-3852-6344-9D6D-ACEF0E61D5C5}"/>
              </a:ext>
            </a:extLst>
          </p:cNvPr>
          <p:cNvSpPr/>
          <p:nvPr/>
        </p:nvSpPr>
        <p:spPr>
          <a:xfrm>
            <a:off x="4044348" y="29759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3" name="Rounded Rectangle 392">
            <a:extLst>
              <a:ext uri="{FF2B5EF4-FFF2-40B4-BE49-F238E27FC236}">
                <a16:creationId xmlns:a16="http://schemas.microsoft.com/office/drawing/2014/main" id="{4B221F65-2991-5F4E-90CB-2E521EB321AB}"/>
              </a:ext>
            </a:extLst>
          </p:cNvPr>
          <p:cNvSpPr/>
          <p:nvPr/>
        </p:nvSpPr>
        <p:spPr>
          <a:xfrm>
            <a:off x="4236757" y="29788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4" name="Rounded Rectangle 393">
            <a:extLst>
              <a:ext uri="{FF2B5EF4-FFF2-40B4-BE49-F238E27FC236}">
                <a16:creationId xmlns:a16="http://schemas.microsoft.com/office/drawing/2014/main" id="{2C3AFC40-AAB7-4C4D-AF54-76301F35E04F}"/>
              </a:ext>
            </a:extLst>
          </p:cNvPr>
          <p:cNvSpPr/>
          <p:nvPr/>
        </p:nvSpPr>
        <p:spPr>
          <a:xfrm>
            <a:off x="4427491" y="29826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5" name="Rounded Rectangle 394">
            <a:extLst>
              <a:ext uri="{FF2B5EF4-FFF2-40B4-BE49-F238E27FC236}">
                <a16:creationId xmlns:a16="http://schemas.microsoft.com/office/drawing/2014/main" id="{703F1DD4-D10A-C943-B83B-2B26E355D860}"/>
              </a:ext>
            </a:extLst>
          </p:cNvPr>
          <p:cNvSpPr/>
          <p:nvPr/>
        </p:nvSpPr>
        <p:spPr>
          <a:xfrm>
            <a:off x="4611380" y="2972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6" name="Rounded Rectangle 395">
            <a:extLst>
              <a:ext uri="{FF2B5EF4-FFF2-40B4-BE49-F238E27FC236}">
                <a16:creationId xmlns:a16="http://schemas.microsoft.com/office/drawing/2014/main" id="{80390852-954C-2345-BA27-ABE7A1A84562}"/>
              </a:ext>
            </a:extLst>
          </p:cNvPr>
          <p:cNvSpPr/>
          <p:nvPr/>
        </p:nvSpPr>
        <p:spPr>
          <a:xfrm>
            <a:off x="4805543" y="29796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7" name="Rounded Rectangle 396">
            <a:extLst>
              <a:ext uri="{FF2B5EF4-FFF2-40B4-BE49-F238E27FC236}">
                <a16:creationId xmlns:a16="http://schemas.microsoft.com/office/drawing/2014/main" id="{31BD73B1-D71F-0B4A-B0EE-264B15AA54FD}"/>
              </a:ext>
            </a:extLst>
          </p:cNvPr>
          <p:cNvSpPr/>
          <p:nvPr/>
        </p:nvSpPr>
        <p:spPr>
          <a:xfrm>
            <a:off x="4997952" y="2972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398" name="TextBox 397">
            <a:extLst>
              <a:ext uri="{FF2B5EF4-FFF2-40B4-BE49-F238E27FC236}">
                <a16:creationId xmlns:a16="http://schemas.microsoft.com/office/drawing/2014/main" id="{1114C1D3-293D-9C4C-A574-8A8A8A1F5D18}"/>
              </a:ext>
            </a:extLst>
          </p:cNvPr>
          <p:cNvSpPr txBox="1"/>
          <p:nvPr/>
        </p:nvSpPr>
        <p:spPr>
          <a:xfrm>
            <a:off x="3514167" y="3086838"/>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399" name="Rounded Rectangle 398">
            <a:extLst>
              <a:ext uri="{FF2B5EF4-FFF2-40B4-BE49-F238E27FC236}">
                <a16:creationId xmlns:a16="http://schemas.microsoft.com/office/drawing/2014/main" id="{C0120853-5136-E248-B5AA-178EF6E67951}"/>
              </a:ext>
            </a:extLst>
          </p:cNvPr>
          <p:cNvSpPr/>
          <p:nvPr/>
        </p:nvSpPr>
        <p:spPr>
          <a:xfrm>
            <a:off x="3645294" y="3464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0" name="Rounded Rectangle 399">
            <a:extLst>
              <a:ext uri="{FF2B5EF4-FFF2-40B4-BE49-F238E27FC236}">
                <a16:creationId xmlns:a16="http://schemas.microsoft.com/office/drawing/2014/main" id="{6A8F3F2C-685A-2441-ACCE-91F1805E8177}"/>
              </a:ext>
            </a:extLst>
          </p:cNvPr>
          <p:cNvSpPr/>
          <p:nvPr/>
        </p:nvSpPr>
        <p:spPr>
          <a:xfrm>
            <a:off x="3839457"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2" name="Rounded Rectangle 401">
            <a:extLst>
              <a:ext uri="{FF2B5EF4-FFF2-40B4-BE49-F238E27FC236}">
                <a16:creationId xmlns:a16="http://schemas.microsoft.com/office/drawing/2014/main" id="{C5B3EF5A-CC6D-B142-8C45-C34E52F4A46F}"/>
              </a:ext>
            </a:extLst>
          </p:cNvPr>
          <p:cNvSpPr/>
          <p:nvPr/>
        </p:nvSpPr>
        <p:spPr>
          <a:xfrm>
            <a:off x="4033620" y="346497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3" name="Rounded Rectangle 402">
            <a:extLst>
              <a:ext uri="{FF2B5EF4-FFF2-40B4-BE49-F238E27FC236}">
                <a16:creationId xmlns:a16="http://schemas.microsoft.com/office/drawing/2014/main" id="{6BD24E61-C2AC-164B-BBBD-C8DE95959E26}"/>
              </a:ext>
            </a:extLst>
          </p:cNvPr>
          <p:cNvSpPr/>
          <p:nvPr/>
        </p:nvSpPr>
        <p:spPr>
          <a:xfrm>
            <a:off x="4226029" y="34652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4" name="Rounded Rectangle 403">
            <a:extLst>
              <a:ext uri="{FF2B5EF4-FFF2-40B4-BE49-F238E27FC236}">
                <a16:creationId xmlns:a16="http://schemas.microsoft.com/office/drawing/2014/main" id="{AE5B24CA-17C7-3A42-AF1A-9708909E9852}"/>
              </a:ext>
            </a:extLst>
          </p:cNvPr>
          <p:cNvSpPr/>
          <p:nvPr/>
        </p:nvSpPr>
        <p:spPr>
          <a:xfrm>
            <a:off x="4406489" y="3468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5" name="Rounded Rectangle 404">
            <a:extLst>
              <a:ext uri="{FF2B5EF4-FFF2-40B4-BE49-F238E27FC236}">
                <a16:creationId xmlns:a16="http://schemas.microsoft.com/office/drawing/2014/main" id="{7652A64D-AEF2-9E43-BA62-D7AA3C9DB148}"/>
              </a:ext>
            </a:extLst>
          </p:cNvPr>
          <p:cNvSpPr/>
          <p:nvPr/>
        </p:nvSpPr>
        <p:spPr>
          <a:xfrm>
            <a:off x="4600652"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6" name="Rounded Rectangle 405">
            <a:extLst>
              <a:ext uri="{FF2B5EF4-FFF2-40B4-BE49-F238E27FC236}">
                <a16:creationId xmlns:a16="http://schemas.microsoft.com/office/drawing/2014/main" id="{68DA1085-6EE5-3B48-A892-05BE6DA1CA42}"/>
              </a:ext>
            </a:extLst>
          </p:cNvPr>
          <p:cNvSpPr/>
          <p:nvPr/>
        </p:nvSpPr>
        <p:spPr>
          <a:xfrm>
            <a:off x="4794815" y="34660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7" name="Rounded Rectangle 406">
            <a:extLst>
              <a:ext uri="{FF2B5EF4-FFF2-40B4-BE49-F238E27FC236}">
                <a16:creationId xmlns:a16="http://schemas.microsoft.com/office/drawing/2014/main" id="{DE7BA95C-5687-A649-B3C0-F6C79AB228AC}"/>
              </a:ext>
            </a:extLst>
          </p:cNvPr>
          <p:cNvSpPr/>
          <p:nvPr/>
        </p:nvSpPr>
        <p:spPr>
          <a:xfrm>
            <a:off x="4987224" y="34689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08" name="TextBox 407">
            <a:extLst>
              <a:ext uri="{FF2B5EF4-FFF2-40B4-BE49-F238E27FC236}">
                <a16:creationId xmlns:a16="http://schemas.microsoft.com/office/drawing/2014/main" id="{AB25C2BD-322A-B64C-8CC7-F9737E3162B8}"/>
              </a:ext>
            </a:extLst>
          </p:cNvPr>
          <p:cNvSpPr txBox="1"/>
          <p:nvPr/>
        </p:nvSpPr>
        <p:spPr>
          <a:xfrm>
            <a:off x="3503439" y="3573260"/>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412" name="Rounded Rectangle 411">
            <a:extLst>
              <a:ext uri="{FF2B5EF4-FFF2-40B4-BE49-F238E27FC236}">
                <a16:creationId xmlns:a16="http://schemas.microsoft.com/office/drawing/2014/main" id="{4D43B55E-A37A-BF4B-B999-8A03B57003CC}"/>
              </a:ext>
            </a:extLst>
          </p:cNvPr>
          <p:cNvSpPr/>
          <p:nvPr/>
        </p:nvSpPr>
        <p:spPr>
          <a:xfrm>
            <a:off x="3590765" y="39415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14" name="Rounded Rectangle 413">
            <a:extLst>
              <a:ext uri="{FF2B5EF4-FFF2-40B4-BE49-F238E27FC236}">
                <a16:creationId xmlns:a16="http://schemas.microsoft.com/office/drawing/2014/main" id="{AD6890FE-1264-9A42-8E36-38A3D5F46A51}"/>
              </a:ext>
            </a:extLst>
          </p:cNvPr>
          <p:cNvSpPr/>
          <p:nvPr/>
        </p:nvSpPr>
        <p:spPr>
          <a:xfrm>
            <a:off x="3784928" y="39415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15" name="Rounded Rectangle 414">
            <a:extLst>
              <a:ext uri="{FF2B5EF4-FFF2-40B4-BE49-F238E27FC236}">
                <a16:creationId xmlns:a16="http://schemas.microsoft.com/office/drawing/2014/main" id="{8A877E90-57A0-0E47-9544-D7F83DDD41BE}"/>
              </a:ext>
            </a:extLst>
          </p:cNvPr>
          <p:cNvSpPr/>
          <p:nvPr/>
        </p:nvSpPr>
        <p:spPr>
          <a:xfrm>
            <a:off x="3979091" y="39415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16" name="Rounded Rectangle 415">
            <a:extLst>
              <a:ext uri="{FF2B5EF4-FFF2-40B4-BE49-F238E27FC236}">
                <a16:creationId xmlns:a16="http://schemas.microsoft.com/office/drawing/2014/main" id="{CAA2FD3C-44AD-CB4D-83D2-B7A55831FA14}"/>
              </a:ext>
            </a:extLst>
          </p:cNvPr>
          <p:cNvSpPr/>
          <p:nvPr/>
        </p:nvSpPr>
        <p:spPr>
          <a:xfrm>
            <a:off x="4171500" y="39418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17" name="Rounded Rectangle 416">
            <a:extLst>
              <a:ext uri="{FF2B5EF4-FFF2-40B4-BE49-F238E27FC236}">
                <a16:creationId xmlns:a16="http://schemas.microsoft.com/office/drawing/2014/main" id="{A514E334-2F25-EF41-A644-1FA36F211B8A}"/>
              </a:ext>
            </a:extLst>
          </p:cNvPr>
          <p:cNvSpPr/>
          <p:nvPr/>
        </p:nvSpPr>
        <p:spPr>
          <a:xfrm>
            <a:off x="4351960" y="39354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18" name="Rounded Rectangle 417">
            <a:extLst>
              <a:ext uri="{FF2B5EF4-FFF2-40B4-BE49-F238E27FC236}">
                <a16:creationId xmlns:a16="http://schemas.microsoft.com/office/drawing/2014/main" id="{CE2E029F-BA70-574E-AB8B-8F8363A25E52}"/>
              </a:ext>
            </a:extLst>
          </p:cNvPr>
          <p:cNvSpPr/>
          <p:nvPr/>
        </p:nvSpPr>
        <p:spPr>
          <a:xfrm>
            <a:off x="4546123" y="39354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19" name="Rounded Rectangle 418">
            <a:extLst>
              <a:ext uri="{FF2B5EF4-FFF2-40B4-BE49-F238E27FC236}">
                <a16:creationId xmlns:a16="http://schemas.microsoft.com/office/drawing/2014/main" id="{1BFFA2A0-E17C-C341-9255-C332FE94E606}"/>
              </a:ext>
            </a:extLst>
          </p:cNvPr>
          <p:cNvSpPr/>
          <p:nvPr/>
        </p:nvSpPr>
        <p:spPr>
          <a:xfrm>
            <a:off x="4740286" y="39426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20" name="TextBox 419">
            <a:extLst>
              <a:ext uri="{FF2B5EF4-FFF2-40B4-BE49-F238E27FC236}">
                <a16:creationId xmlns:a16="http://schemas.microsoft.com/office/drawing/2014/main" id="{7FAA4B72-888F-0348-9E3F-14441C230884}"/>
              </a:ext>
            </a:extLst>
          </p:cNvPr>
          <p:cNvSpPr txBox="1"/>
          <p:nvPr/>
        </p:nvSpPr>
        <p:spPr>
          <a:xfrm>
            <a:off x="3448910" y="4049855"/>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421" name="Rounded Rectangle 420">
            <a:extLst>
              <a:ext uri="{FF2B5EF4-FFF2-40B4-BE49-F238E27FC236}">
                <a16:creationId xmlns:a16="http://schemas.microsoft.com/office/drawing/2014/main" id="{EF7B5285-0916-CA40-889A-3CF9A79A749D}"/>
              </a:ext>
            </a:extLst>
          </p:cNvPr>
          <p:cNvSpPr/>
          <p:nvPr/>
        </p:nvSpPr>
        <p:spPr>
          <a:xfrm>
            <a:off x="5183972"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23" name="Rounded Rectangle 422">
            <a:extLst>
              <a:ext uri="{FF2B5EF4-FFF2-40B4-BE49-F238E27FC236}">
                <a16:creationId xmlns:a16="http://schemas.microsoft.com/office/drawing/2014/main" id="{E17532DC-E307-8C4D-A1F8-8E0E11C379CB}"/>
              </a:ext>
            </a:extLst>
          </p:cNvPr>
          <p:cNvSpPr/>
          <p:nvPr/>
        </p:nvSpPr>
        <p:spPr>
          <a:xfrm>
            <a:off x="5379461"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1" name="Rounded Rectangle 430">
            <a:extLst>
              <a:ext uri="{FF2B5EF4-FFF2-40B4-BE49-F238E27FC236}">
                <a16:creationId xmlns:a16="http://schemas.microsoft.com/office/drawing/2014/main" id="{25E6EB2A-01A7-0E4C-AD2E-3F4DCD83FC33}"/>
              </a:ext>
            </a:extLst>
          </p:cNvPr>
          <p:cNvSpPr/>
          <p:nvPr/>
        </p:nvSpPr>
        <p:spPr>
          <a:xfrm>
            <a:off x="3606515" y="44268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2" name="Rounded Rectangle 431">
            <a:extLst>
              <a:ext uri="{FF2B5EF4-FFF2-40B4-BE49-F238E27FC236}">
                <a16:creationId xmlns:a16="http://schemas.microsoft.com/office/drawing/2014/main" id="{1AC65903-CBA3-6742-83D0-D15AC8C79760}"/>
              </a:ext>
            </a:extLst>
          </p:cNvPr>
          <p:cNvSpPr/>
          <p:nvPr/>
        </p:nvSpPr>
        <p:spPr>
          <a:xfrm>
            <a:off x="3800678" y="44268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3" name="Rounded Rectangle 432">
            <a:extLst>
              <a:ext uri="{FF2B5EF4-FFF2-40B4-BE49-F238E27FC236}">
                <a16:creationId xmlns:a16="http://schemas.microsoft.com/office/drawing/2014/main" id="{4F5ED56E-3FED-1A46-BD22-34FA8FA8CE6A}"/>
              </a:ext>
            </a:extLst>
          </p:cNvPr>
          <p:cNvSpPr/>
          <p:nvPr/>
        </p:nvSpPr>
        <p:spPr>
          <a:xfrm>
            <a:off x="3994841" y="44268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4" name="Rounded Rectangle 433">
            <a:extLst>
              <a:ext uri="{FF2B5EF4-FFF2-40B4-BE49-F238E27FC236}">
                <a16:creationId xmlns:a16="http://schemas.microsoft.com/office/drawing/2014/main" id="{E04C22C9-0C06-3849-9180-5C715916700B}"/>
              </a:ext>
            </a:extLst>
          </p:cNvPr>
          <p:cNvSpPr/>
          <p:nvPr/>
        </p:nvSpPr>
        <p:spPr>
          <a:xfrm>
            <a:off x="4187250" y="44271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5" name="Rounded Rectangle 434">
            <a:extLst>
              <a:ext uri="{FF2B5EF4-FFF2-40B4-BE49-F238E27FC236}">
                <a16:creationId xmlns:a16="http://schemas.microsoft.com/office/drawing/2014/main" id="{B870A162-8116-C64D-A652-C5A2ECC2AF92}"/>
              </a:ext>
            </a:extLst>
          </p:cNvPr>
          <p:cNvSpPr/>
          <p:nvPr/>
        </p:nvSpPr>
        <p:spPr>
          <a:xfrm>
            <a:off x="4367710" y="44305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6" name="Rounded Rectangle 435">
            <a:extLst>
              <a:ext uri="{FF2B5EF4-FFF2-40B4-BE49-F238E27FC236}">
                <a16:creationId xmlns:a16="http://schemas.microsoft.com/office/drawing/2014/main" id="{EAA9F15E-125A-5049-805A-F35BC96B9C7C}"/>
              </a:ext>
            </a:extLst>
          </p:cNvPr>
          <p:cNvSpPr/>
          <p:nvPr/>
        </p:nvSpPr>
        <p:spPr>
          <a:xfrm>
            <a:off x="4561873" y="44305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8" name="Rounded Rectangle 437">
            <a:extLst>
              <a:ext uri="{FF2B5EF4-FFF2-40B4-BE49-F238E27FC236}">
                <a16:creationId xmlns:a16="http://schemas.microsoft.com/office/drawing/2014/main" id="{F9BC2707-4F22-B04F-8243-21CF1D53F8A6}"/>
              </a:ext>
            </a:extLst>
          </p:cNvPr>
          <p:cNvSpPr/>
          <p:nvPr/>
        </p:nvSpPr>
        <p:spPr>
          <a:xfrm>
            <a:off x="4756036" y="44279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39" name="TextBox 438">
            <a:extLst>
              <a:ext uri="{FF2B5EF4-FFF2-40B4-BE49-F238E27FC236}">
                <a16:creationId xmlns:a16="http://schemas.microsoft.com/office/drawing/2014/main" id="{F1BAD852-4BA5-8B4B-91E4-0A3383E3A693}"/>
              </a:ext>
            </a:extLst>
          </p:cNvPr>
          <p:cNvSpPr txBox="1"/>
          <p:nvPr/>
        </p:nvSpPr>
        <p:spPr>
          <a:xfrm>
            <a:off x="3464660" y="4535164"/>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440" name="Rounded Rectangle 439">
            <a:extLst>
              <a:ext uri="{FF2B5EF4-FFF2-40B4-BE49-F238E27FC236}">
                <a16:creationId xmlns:a16="http://schemas.microsoft.com/office/drawing/2014/main" id="{00DE8F47-2B37-124B-8031-D7C49883FD0F}"/>
              </a:ext>
            </a:extLst>
          </p:cNvPr>
          <p:cNvSpPr/>
          <p:nvPr/>
        </p:nvSpPr>
        <p:spPr>
          <a:xfrm>
            <a:off x="3617051" y="48636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3" name="Rounded Rectangle 442">
            <a:extLst>
              <a:ext uri="{FF2B5EF4-FFF2-40B4-BE49-F238E27FC236}">
                <a16:creationId xmlns:a16="http://schemas.microsoft.com/office/drawing/2014/main" id="{2B58809E-AD4B-1641-BEC0-629F0D396B25}"/>
              </a:ext>
            </a:extLst>
          </p:cNvPr>
          <p:cNvSpPr/>
          <p:nvPr/>
        </p:nvSpPr>
        <p:spPr>
          <a:xfrm>
            <a:off x="3811214" y="48636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4" name="Rounded Rectangle 443">
            <a:extLst>
              <a:ext uri="{FF2B5EF4-FFF2-40B4-BE49-F238E27FC236}">
                <a16:creationId xmlns:a16="http://schemas.microsoft.com/office/drawing/2014/main" id="{76B9421A-69BA-234E-BDB5-7E6B7805D924}"/>
              </a:ext>
            </a:extLst>
          </p:cNvPr>
          <p:cNvSpPr/>
          <p:nvPr/>
        </p:nvSpPr>
        <p:spPr>
          <a:xfrm>
            <a:off x="4005377" y="486113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5" name="Rounded Rectangle 444">
            <a:extLst>
              <a:ext uri="{FF2B5EF4-FFF2-40B4-BE49-F238E27FC236}">
                <a16:creationId xmlns:a16="http://schemas.microsoft.com/office/drawing/2014/main" id="{A7389412-91C8-7F4C-8B9A-56D2D320322F}"/>
              </a:ext>
            </a:extLst>
          </p:cNvPr>
          <p:cNvSpPr/>
          <p:nvPr/>
        </p:nvSpPr>
        <p:spPr>
          <a:xfrm>
            <a:off x="4187954" y="48639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6" name="Rounded Rectangle 445">
            <a:extLst>
              <a:ext uri="{FF2B5EF4-FFF2-40B4-BE49-F238E27FC236}">
                <a16:creationId xmlns:a16="http://schemas.microsoft.com/office/drawing/2014/main" id="{595AA6B1-2D9C-134D-968B-DF4136A952F7}"/>
              </a:ext>
            </a:extLst>
          </p:cNvPr>
          <p:cNvSpPr/>
          <p:nvPr/>
        </p:nvSpPr>
        <p:spPr>
          <a:xfrm>
            <a:off x="4378246" y="48673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7" name="Rounded Rectangle 446">
            <a:extLst>
              <a:ext uri="{FF2B5EF4-FFF2-40B4-BE49-F238E27FC236}">
                <a16:creationId xmlns:a16="http://schemas.microsoft.com/office/drawing/2014/main" id="{E3660548-1001-6245-91EE-027DF45D27C0}"/>
              </a:ext>
            </a:extLst>
          </p:cNvPr>
          <p:cNvSpPr/>
          <p:nvPr/>
        </p:nvSpPr>
        <p:spPr>
          <a:xfrm>
            <a:off x="4562577" y="48673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8" name="Rounded Rectangle 447">
            <a:extLst>
              <a:ext uri="{FF2B5EF4-FFF2-40B4-BE49-F238E27FC236}">
                <a16:creationId xmlns:a16="http://schemas.microsoft.com/office/drawing/2014/main" id="{6C481C0E-C869-7143-9A2D-D34395D9C165}"/>
              </a:ext>
            </a:extLst>
          </p:cNvPr>
          <p:cNvSpPr/>
          <p:nvPr/>
        </p:nvSpPr>
        <p:spPr>
          <a:xfrm>
            <a:off x="4756740" y="486480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49" name="Rounded Rectangle 448">
            <a:extLst>
              <a:ext uri="{FF2B5EF4-FFF2-40B4-BE49-F238E27FC236}">
                <a16:creationId xmlns:a16="http://schemas.microsoft.com/office/drawing/2014/main" id="{279D1A22-B0E6-6D44-AB1B-2DB13E6AC83F}"/>
              </a:ext>
            </a:extLst>
          </p:cNvPr>
          <p:cNvSpPr/>
          <p:nvPr/>
        </p:nvSpPr>
        <p:spPr>
          <a:xfrm>
            <a:off x="4949149" y="48676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51" name="TextBox 450">
            <a:extLst>
              <a:ext uri="{FF2B5EF4-FFF2-40B4-BE49-F238E27FC236}">
                <a16:creationId xmlns:a16="http://schemas.microsoft.com/office/drawing/2014/main" id="{F98D0AA5-2677-A94C-B837-0ABA15D070F9}"/>
              </a:ext>
            </a:extLst>
          </p:cNvPr>
          <p:cNvSpPr txBox="1"/>
          <p:nvPr/>
        </p:nvSpPr>
        <p:spPr>
          <a:xfrm>
            <a:off x="3475196" y="4971979"/>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453" name="Rounded Rectangle 452">
            <a:extLst>
              <a:ext uri="{FF2B5EF4-FFF2-40B4-BE49-F238E27FC236}">
                <a16:creationId xmlns:a16="http://schemas.microsoft.com/office/drawing/2014/main" id="{251A46A9-EB22-7B45-86C4-9A9ADD74FEB7}"/>
              </a:ext>
            </a:extLst>
          </p:cNvPr>
          <p:cNvSpPr/>
          <p:nvPr/>
        </p:nvSpPr>
        <p:spPr>
          <a:xfrm>
            <a:off x="3612179" y="53313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54" name="Rounded Rectangle 453">
            <a:extLst>
              <a:ext uri="{FF2B5EF4-FFF2-40B4-BE49-F238E27FC236}">
                <a16:creationId xmlns:a16="http://schemas.microsoft.com/office/drawing/2014/main" id="{E9599216-099C-2F43-84D1-2E8E982F22C0}"/>
              </a:ext>
            </a:extLst>
          </p:cNvPr>
          <p:cNvSpPr/>
          <p:nvPr/>
        </p:nvSpPr>
        <p:spPr>
          <a:xfrm>
            <a:off x="3806342"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56" name="Rounded Rectangle 455">
            <a:extLst>
              <a:ext uri="{FF2B5EF4-FFF2-40B4-BE49-F238E27FC236}">
                <a16:creationId xmlns:a16="http://schemas.microsoft.com/office/drawing/2014/main" id="{8F55DF45-2401-D646-BB8B-A73D7B04BB65}"/>
              </a:ext>
            </a:extLst>
          </p:cNvPr>
          <p:cNvSpPr/>
          <p:nvPr/>
        </p:nvSpPr>
        <p:spPr>
          <a:xfrm>
            <a:off x="4000505" y="533135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57" name="Rounded Rectangle 456">
            <a:extLst>
              <a:ext uri="{FF2B5EF4-FFF2-40B4-BE49-F238E27FC236}">
                <a16:creationId xmlns:a16="http://schemas.microsoft.com/office/drawing/2014/main" id="{08B4411D-8E3C-434C-B6EC-EB04983526EB}"/>
              </a:ext>
            </a:extLst>
          </p:cNvPr>
          <p:cNvSpPr/>
          <p:nvPr/>
        </p:nvSpPr>
        <p:spPr>
          <a:xfrm>
            <a:off x="4192914" y="53316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58" name="Rounded Rectangle 457">
            <a:extLst>
              <a:ext uri="{FF2B5EF4-FFF2-40B4-BE49-F238E27FC236}">
                <a16:creationId xmlns:a16="http://schemas.microsoft.com/office/drawing/2014/main" id="{E6D00DDB-AB43-FA4A-8D18-9FF14E9148BE}"/>
              </a:ext>
            </a:extLst>
          </p:cNvPr>
          <p:cNvSpPr/>
          <p:nvPr/>
        </p:nvSpPr>
        <p:spPr>
          <a:xfrm>
            <a:off x="4373374" y="53350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60" name="Rounded Rectangle 459">
            <a:extLst>
              <a:ext uri="{FF2B5EF4-FFF2-40B4-BE49-F238E27FC236}">
                <a16:creationId xmlns:a16="http://schemas.microsoft.com/office/drawing/2014/main" id="{2A87882E-4F74-AE47-AD03-5325FC655826}"/>
              </a:ext>
            </a:extLst>
          </p:cNvPr>
          <p:cNvSpPr/>
          <p:nvPr/>
        </p:nvSpPr>
        <p:spPr>
          <a:xfrm>
            <a:off x="4567537"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61" name="Rounded Rectangle 460">
            <a:extLst>
              <a:ext uri="{FF2B5EF4-FFF2-40B4-BE49-F238E27FC236}">
                <a16:creationId xmlns:a16="http://schemas.microsoft.com/office/drawing/2014/main" id="{9085B50C-DB17-E54A-9CD9-557E954BEAA1}"/>
              </a:ext>
            </a:extLst>
          </p:cNvPr>
          <p:cNvSpPr/>
          <p:nvPr/>
        </p:nvSpPr>
        <p:spPr>
          <a:xfrm>
            <a:off x="4761700" y="5332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62" name="Rounded Rectangle 461">
            <a:extLst>
              <a:ext uri="{FF2B5EF4-FFF2-40B4-BE49-F238E27FC236}">
                <a16:creationId xmlns:a16="http://schemas.microsoft.com/office/drawing/2014/main" id="{E3EDD80D-FFA2-CD45-BAC3-B5B7BB7DEC2D}"/>
              </a:ext>
            </a:extLst>
          </p:cNvPr>
          <p:cNvSpPr/>
          <p:nvPr/>
        </p:nvSpPr>
        <p:spPr>
          <a:xfrm>
            <a:off x="4954109" y="53353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63" name="TextBox 462">
            <a:extLst>
              <a:ext uri="{FF2B5EF4-FFF2-40B4-BE49-F238E27FC236}">
                <a16:creationId xmlns:a16="http://schemas.microsoft.com/office/drawing/2014/main" id="{F59F8518-1423-7347-A76E-910AD026D4F0}"/>
              </a:ext>
            </a:extLst>
          </p:cNvPr>
          <p:cNvSpPr txBox="1"/>
          <p:nvPr/>
        </p:nvSpPr>
        <p:spPr>
          <a:xfrm>
            <a:off x="3470324" y="5439642"/>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465" name="Rounded Rectangle 464">
            <a:extLst>
              <a:ext uri="{FF2B5EF4-FFF2-40B4-BE49-F238E27FC236}">
                <a16:creationId xmlns:a16="http://schemas.microsoft.com/office/drawing/2014/main" id="{3E1B6517-974A-2444-AFBA-31F0611D4893}"/>
              </a:ext>
            </a:extLst>
          </p:cNvPr>
          <p:cNvSpPr/>
          <p:nvPr/>
        </p:nvSpPr>
        <p:spPr>
          <a:xfrm>
            <a:off x="5150857"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66" name="Rounded Rectangle 465">
            <a:extLst>
              <a:ext uri="{FF2B5EF4-FFF2-40B4-BE49-F238E27FC236}">
                <a16:creationId xmlns:a16="http://schemas.microsoft.com/office/drawing/2014/main" id="{D9411C07-DF13-E143-B2BA-50971AF9C82F}"/>
              </a:ext>
            </a:extLst>
          </p:cNvPr>
          <p:cNvSpPr/>
          <p:nvPr/>
        </p:nvSpPr>
        <p:spPr>
          <a:xfrm>
            <a:off x="5346346"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69" name="Rounded Rectangle 468">
            <a:extLst>
              <a:ext uri="{FF2B5EF4-FFF2-40B4-BE49-F238E27FC236}">
                <a16:creationId xmlns:a16="http://schemas.microsoft.com/office/drawing/2014/main" id="{99DF04A8-26D5-2341-97E0-0C0E7C068445}"/>
              </a:ext>
            </a:extLst>
          </p:cNvPr>
          <p:cNvSpPr/>
          <p:nvPr/>
        </p:nvSpPr>
        <p:spPr>
          <a:xfrm>
            <a:off x="3635867" y="576697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0" name="Rounded Rectangle 469">
            <a:extLst>
              <a:ext uri="{FF2B5EF4-FFF2-40B4-BE49-F238E27FC236}">
                <a16:creationId xmlns:a16="http://schemas.microsoft.com/office/drawing/2014/main" id="{C51CA9A9-4CE8-5B46-A8EC-6446B507FC54}"/>
              </a:ext>
            </a:extLst>
          </p:cNvPr>
          <p:cNvSpPr/>
          <p:nvPr/>
        </p:nvSpPr>
        <p:spPr>
          <a:xfrm>
            <a:off x="3830030" y="5766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1" name="Rounded Rectangle 470">
            <a:extLst>
              <a:ext uri="{FF2B5EF4-FFF2-40B4-BE49-F238E27FC236}">
                <a16:creationId xmlns:a16="http://schemas.microsoft.com/office/drawing/2014/main" id="{7A31D510-597A-C244-AFFC-652DB6F33A3E}"/>
              </a:ext>
            </a:extLst>
          </p:cNvPr>
          <p:cNvSpPr/>
          <p:nvPr/>
        </p:nvSpPr>
        <p:spPr>
          <a:xfrm>
            <a:off x="4024193" y="576697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2" name="Rounded Rectangle 471">
            <a:extLst>
              <a:ext uri="{FF2B5EF4-FFF2-40B4-BE49-F238E27FC236}">
                <a16:creationId xmlns:a16="http://schemas.microsoft.com/office/drawing/2014/main" id="{ED4DDFDD-6B81-5848-A2F7-B55C1D9D9C31}"/>
              </a:ext>
            </a:extLst>
          </p:cNvPr>
          <p:cNvSpPr/>
          <p:nvPr/>
        </p:nvSpPr>
        <p:spPr>
          <a:xfrm>
            <a:off x="4216602" y="57672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3" name="Rounded Rectangle 472">
            <a:extLst>
              <a:ext uri="{FF2B5EF4-FFF2-40B4-BE49-F238E27FC236}">
                <a16:creationId xmlns:a16="http://schemas.microsoft.com/office/drawing/2014/main" id="{459A49CE-10B8-8442-A284-03343CBA321C}"/>
              </a:ext>
            </a:extLst>
          </p:cNvPr>
          <p:cNvSpPr/>
          <p:nvPr/>
        </p:nvSpPr>
        <p:spPr>
          <a:xfrm>
            <a:off x="4397062" y="57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4" name="Rounded Rectangle 473">
            <a:extLst>
              <a:ext uri="{FF2B5EF4-FFF2-40B4-BE49-F238E27FC236}">
                <a16:creationId xmlns:a16="http://schemas.microsoft.com/office/drawing/2014/main" id="{05FAF23B-8515-A440-A3AA-0B7F144615B5}"/>
              </a:ext>
            </a:extLst>
          </p:cNvPr>
          <p:cNvSpPr/>
          <p:nvPr/>
        </p:nvSpPr>
        <p:spPr>
          <a:xfrm>
            <a:off x="4591225"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5" name="Rounded Rectangle 474">
            <a:extLst>
              <a:ext uri="{FF2B5EF4-FFF2-40B4-BE49-F238E27FC236}">
                <a16:creationId xmlns:a16="http://schemas.microsoft.com/office/drawing/2014/main" id="{5F85B435-01A0-E640-9A03-D237CB0357BD}"/>
              </a:ext>
            </a:extLst>
          </p:cNvPr>
          <p:cNvSpPr/>
          <p:nvPr/>
        </p:nvSpPr>
        <p:spPr>
          <a:xfrm>
            <a:off x="4785388" y="5768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6" name="Rounded Rectangle 475">
            <a:extLst>
              <a:ext uri="{FF2B5EF4-FFF2-40B4-BE49-F238E27FC236}">
                <a16:creationId xmlns:a16="http://schemas.microsoft.com/office/drawing/2014/main" id="{3CF4075D-7410-794E-8911-010F2326BF69}"/>
              </a:ext>
            </a:extLst>
          </p:cNvPr>
          <p:cNvSpPr/>
          <p:nvPr/>
        </p:nvSpPr>
        <p:spPr>
          <a:xfrm>
            <a:off x="4977797" y="57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sp>
        <p:nvSpPr>
          <p:cNvPr id="477" name="TextBox 476">
            <a:extLst>
              <a:ext uri="{FF2B5EF4-FFF2-40B4-BE49-F238E27FC236}">
                <a16:creationId xmlns:a16="http://schemas.microsoft.com/office/drawing/2014/main" id="{94BE3C0E-9960-0B40-B4A6-684361DA59BA}"/>
              </a:ext>
            </a:extLst>
          </p:cNvPr>
          <p:cNvSpPr txBox="1"/>
          <p:nvPr/>
        </p:nvSpPr>
        <p:spPr>
          <a:xfrm>
            <a:off x="3494012" y="5875261"/>
            <a:ext cx="1151277"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478" name="Rounded Rectangle 477">
            <a:extLst>
              <a:ext uri="{FF2B5EF4-FFF2-40B4-BE49-F238E27FC236}">
                <a16:creationId xmlns:a16="http://schemas.microsoft.com/office/drawing/2014/main" id="{87906E72-3516-8F47-A813-4E5C3434EF9D}"/>
              </a:ext>
            </a:extLst>
          </p:cNvPr>
          <p:cNvSpPr/>
          <p:nvPr/>
        </p:nvSpPr>
        <p:spPr>
          <a:xfrm>
            <a:off x="5174545"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mj-lt"/>
              <a:ea typeface="Nanum Pen Script" panose="03040600000000000000" pitchFamily="66" charset="-127"/>
            </a:endParaRPr>
          </a:p>
        </p:txBody>
      </p:sp>
      <p:cxnSp>
        <p:nvCxnSpPr>
          <p:cNvPr id="330" name="Elbow Connector 329">
            <a:extLst>
              <a:ext uri="{FF2B5EF4-FFF2-40B4-BE49-F238E27FC236}">
                <a16:creationId xmlns:a16="http://schemas.microsoft.com/office/drawing/2014/main" id="{E9F02459-1D64-2041-994B-7DA82F7F2018}"/>
              </a:ext>
            </a:extLst>
          </p:cNvPr>
          <p:cNvCxnSpPr>
            <a:cxnSpLocks/>
            <a:stCxn id="329" idx="3"/>
            <a:endCxn id="420" idx="1"/>
          </p:cNvCxnSpPr>
          <p:nvPr/>
        </p:nvCxnSpPr>
        <p:spPr>
          <a:xfrm>
            <a:off x="1819715" y="1826811"/>
            <a:ext cx="1629195" cy="2375478"/>
          </a:xfrm>
          <a:prstGeom prst="bentConnector3">
            <a:avLst>
              <a:gd name="adj1" fmla="val 8909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001D885A-BBCC-0649-93D3-8E7ED5643D99}"/>
              </a:ext>
            </a:extLst>
          </p:cNvPr>
          <p:cNvCxnSpPr>
            <a:cxnSpLocks/>
            <a:stCxn id="58" idx="3"/>
            <a:endCxn id="420" idx="1"/>
          </p:cNvCxnSpPr>
          <p:nvPr/>
        </p:nvCxnSpPr>
        <p:spPr>
          <a:xfrm flipV="1">
            <a:off x="3050775" y="4202289"/>
            <a:ext cx="398135" cy="164865"/>
          </a:xfrm>
          <a:prstGeom prst="bentConnector3">
            <a:avLst>
              <a:gd name="adj1" fmla="val 5516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AA5FD84F-6D6C-2B43-8F09-B05ECED9206D}"/>
              </a:ext>
            </a:extLst>
          </p:cNvPr>
          <p:cNvCxnSpPr>
            <a:cxnSpLocks/>
            <a:endCxn id="483" idx="2"/>
          </p:cNvCxnSpPr>
          <p:nvPr/>
        </p:nvCxnSpPr>
        <p:spPr>
          <a:xfrm flipH="1" flipV="1">
            <a:off x="3043719" y="1362030"/>
            <a:ext cx="915716" cy="4986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3D61F6C-F72C-E04A-97F4-DB394BA9EB2F}"/>
              </a:ext>
            </a:extLst>
          </p:cNvPr>
          <p:cNvCxnSpPr>
            <a:cxnSpLocks/>
            <a:endCxn id="483" idx="2"/>
          </p:cNvCxnSpPr>
          <p:nvPr/>
        </p:nvCxnSpPr>
        <p:spPr>
          <a:xfrm flipH="1" flipV="1">
            <a:off x="3043719" y="1362030"/>
            <a:ext cx="850898" cy="91129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5CCE8A8-E5BC-594A-B43E-CFD44DF9ECC7}"/>
              </a:ext>
            </a:extLst>
          </p:cNvPr>
          <p:cNvCxnSpPr>
            <a:cxnSpLocks/>
            <a:endCxn id="483" idx="2"/>
          </p:cNvCxnSpPr>
          <p:nvPr/>
        </p:nvCxnSpPr>
        <p:spPr>
          <a:xfrm flipH="1" flipV="1">
            <a:off x="3043719" y="1362030"/>
            <a:ext cx="630872" cy="12990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AA91E11E-B511-044B-B806-324C3D7A6016}"/>
              </a:ext>
            </a:extLst>
          </p:cNvPr>
          <p:cNvSpPr txBox="1"/>
          <p:nvPr/>
        </p:nvSpPr>
        <p:spPr>
          <a:xfrm>
            <a:off x="2737719" y="1057162"/>
            <a:ext cx="612000" cy="304868"/>
          </a:xfrm>
          <a:prstGeom prst="rect">
            <a:avLst/>
          </a:prstGeom>
          <a:noFill/>
        </p:spPr>
        <p:txBody>
          <a:bodyPr wrap="square" tIns="90000" bIns="90000" rtlCol="0" anchor="t">
            <a:spAutoFit/>
          </a:bodyPr>
          <a:lstStyle/>
          <a:p>
            <a:pPr algn="just"/>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Brokers</a:t>
            </a:r>
          </a:p>
        </p:txBody>
      </p:sp>
    </p:spTree>
    <p:extLst>
      <p:ext uri="{BB962C8B-B14F-4D97-AF65-F5344CB8AC3E}">
        <p14:creationId xmlns:p14="http://schemas.microsoft.com/office/powerpoint/2010/main" val="1089620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65" name="Rectangle 3"/>
          <p:cNvSpPr txBox="1"/>
          <p:nvPr/>
        </p:nvSpPr>
        <p:spPr>
          <a:xfrm>
            <a:off x="404806" y="482119"/>
            <a:ext cx="610572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Integration Patterns</a:t>
            </a:r>
          </a:p>
        </p:txBody>
      </p:sp>
      <p:sp>
        <p:nvSpPr>
          <p:cNvPr id="329" name="Rounded Rectangle 328">
            <a:extLst>
              <a:ext uri="{FF2B5EF4-FFF2-40B4-BE49-F238E27FC236}">
                <a16:creationId xmlns:a16="http://schemas.microsoft.com/office/drawing/2014/main" id="{67136803-906D-2043-9142-410F16E4CE18}"/>
              </a:ext>
            </a:extLst>
          </p:cNvPr>
          <p:cNvSpPr/>
          <p:nvPr/>
        </p:nvSpPr>
        <p:spPr>
          <a:xfrm>
            <a:off x="2401576" y="5515156"/>
            <a:ext cx="747829" cy="372555"/>
          </a:xfrm>
          <a:prstGeom prst="roundRect">
            <a:avLst/>
          </a:prstGeom>
          <a:solidFill>
            <a:schemeClr val="bg1"/>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Unisys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459" name="Rounded Rectangle 458">
            <a:extLst>
              <a:ext uri="{FF2B5EF4-FFF2-40B4-BE49-F238E27FC236}">
                <a16:creationId xmlns:a16="http://schemas.microsoft.com/office/drawing/2014/main" id="{73C5AA32-5C2D-6B48-9237-176346B8199E}"/>
              </a:ext>
            </a:extLst>
          </p:cNvPr>
          <p:cNvSpPr/>
          <p:nvPr/>
        </p:nvSpPr>
        <p:spPr>
          <a:xfrm>
            <a:off x="3696108" y="5816046"/>
            <a:ext cx="764371"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err="1">
                <a:solidFill>
                  <a:schemeClr val="bg1">
                    <a:lumMod val="50000"/>
                  </a:schemeClr>
                </a:solidFill>
                <a:latin typeface="+mj-lt"/>
                <a:ea typeface="Nanum Pen Script" panose="03040600000000000000" pitchFamily="66" charset="-127"/>
              </a:rPr>
              <a:t>AbInitio</a:t>
            </a:r>
            <a:endParaRPr lang="en-US" sz="8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ETL</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492" name="Elbow Connector 491">
            <a:extLst>
              <a:ext uri="{FF2B5EF4-FFF2-40B4-BE49-F238E27FC236}">
                <a16:creationId xmlns:a16="http://schemas.microsoft.com/office/drawing/2014/main" id="{37FC6BAF-B092-C346-A11C-874D03A96D49}"/>
              </a:ext>
            </a:extLst>
          </p:cNvPr>
          <p:cNvCxnSpPr>
            <a:cxnSpLocks/>
            <a:stCxn id="329" idx="3"/>
            <a:endCxn id="459" idx="1"/>
          </p:cNvCxnSpPr>
          <p:nvPr/>
        </p:nvCxnSpPr>
        <p:spPr>
          <a:xfrm>
            <a:off x="3149405" y="5701434"/>
            <a:ext cx="546703" cy="3146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8" name="Rounded Rectangle 497">
            <a:extLst>
              <a:ext uri="{FF2B5EF4-FFF2-40B4-BE49-F238E27FC236}">
                <a16:creationId xmlns:a16="http://schemas.microsoft.com/office/drawing/2014/main" id="{AB072810-54A0-BD40-9FE6-60A848E442FB}"/>
              </a:ext>
            </a:extLst>
          </p:cNvPr>
          <p:cNvSpPr/>
          <p:nvPr/>
        </p:nvSpPr>
        <p:spPr>
          <a:xfrm>
            <a:off x="2395640" y="2391788"/>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Alertas</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9" name="Elbow Connector 498">
            <a:extLst>
              <a:ext uri="{FF2B5EF4-FFF2-40B4-BE49-F238E27FC236}">
                <a16:creationId xmlns:a16="http://schemas.microsoft.com/office/drawing/2014/main" id="{71296C1D-5890-3F4B-B4EF-3A2AFE4157D6}"/>
              </a:ext>
            </a:extLst>
          </p:cNvPr>
          <p:cNvCxnSpPr>
            <a:cxnSpLocks/>
            <a:stCxn id="498" idx="3"/>
            <a:endCxn id="1414" idx="1"/>
          </p:cNvCxnSpPr>
          <p:nvPr/>
        </p:nvCxnSpPr>
        <p:spPr>
          <a:xfrm>
            <a:off x="3143469" y="2578066"/>
            <a:ext cx="1721655" cy="184120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8" name="Rounded Rectangle 517">
            <a:extLst>
              <a:ext uri="{FF2B5EF4-FFF2-40B4-BE49-F238E27FC236}">
                <a16:creationId xmlns:a16="http://schemas.microsoft.com/office/drawing/2014/main" id="{5251A1D2-EF0D-AA4F-A94C-80C369FA8F04}"/>
              </a:ext>
            </a:extLst>
          </p:cNvPr>
          <p:cNvSpPr/>
          <p:nvPr/>
        </p:nvSpPr>
        <p:spPr>
          <a:xfrm>
            <a:off x="10930707" y="4062544"/>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Mongo</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20" name="Rounded Rectangle 519">
            <a:extLst>
              <a:ext uri="{FF2B5EF4-FFF2-40B4-BE49-F238E27FC236}">
                <a16:creationId xmlns:a16="http://schemas.microsoft.com/office/drawing/2014/main" id="{8EBB48E2-2A67-B848-9E72-D64B9C62F5D4}"/>
              </a:ext>
            </a:extLst>
          </p:cNvPr>
          <p:cNvSpPr/>
          <p:nvPr/>
        </p:nvSpPr>
        <p:spPr>
          <a:xfrm>
            <a:off x="10921563" y="3569753"/>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31" name="Elbow Connector 530">
            <a:extLst>
              <a:ext uri="{FF2B5EF4-FFF2-40B4-BE49-F238E27FC236}">
                <a16:creationId xmlns:a16="http://schemas.microsoft.com/office/drawing/2014/main" id="{331E5209-D5AD-6C48-940F-D1636152CAFB}"/>
              </a:ext>
            </a:extLst>
          </p:cNvPr>
          <p:cNvCxnSpPr>
            <a:cxnSpLocks/>
            <a:stCxn id="459" idx="3"/>
            <a:endCxn id="1337" idx="2"/>
          </p:cNvCxnSpPr>
          <p:nvPr/>
        </p:nvCxnSpPr>
        <p:spPr>
          <a:xfrm>
            <a:off x="4460479" y="6016099"/>
            <a:ext cx="2425581" cy="110660"/>
          </a:xfrm>
          <a:prstGeom prst="bentConnector4">
            <a:avLst>
              <a:gd name="adj1" fmla="val 8701"/>
              <a:gd name="adj2" fmla="val 30657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9" name="Rounded Rectangle 618">
            <a:extLst>
              <a:ext uri="{FF2B5EF4-FFF2-40B4-BE49-F238E27FC236}">
                <a16:creationId xmlns:a16="http://schemas.microsoft.com/office/drawing/2014/main" id="{E52D6D4B-2520-A643-A6F5-84405BE3DDDA}"/>
              </a:ext>
            </a:extLst>
          </p:cNvPr>
          <p:cNvSpPr/>
          <p:nvPr/>
        </p:nvSpPr>
        <p:spPr>
          <a:xfrm>
            <a:off x="2404784" y="1946695"/>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ATM´s</a:t>
            </a: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620" name="Elbow Connector 619">
            <a:extLst>
              <a:ext uri="{FF2B5EF4-FFF2-40B4-BE49-F238E27FC236}">
                <a16:creationId xmlns:a16="http://schemas.microsoft.com/office/drawing/2014/main" id="{4FC36926-7F4C-EC44-B44D-59014EDCF3F1}"/>
              </a:ext>
            </a:extLst>
          </p:cNvPr>
          <p:cNvCxnSpPr>
            <a:cxnSpLocks/>
            <a:stCxn id="619" idx="3"/>
            <a:endCxn id="1414" idx="1"/>
          </p:cNvCxnSpPr>
          <p:nvPr/>
        </p:nvCxnSpPr>
        <p:spPr>
          <a:xfrm>
            <a:off x="3143469" y="2132973"/>
            <a:ext cx="1721655" cy="228630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37" name="Group 636">
            <a:extLst>
              <a:ext uri="{FF2B5EF4-FFF2-40B4-BE49-F238E27FC236}">
                <a16:creationId xmlns:a16="http://schemas.microsoft.com/office/drawing/2014/main" id="{107ED68E-6743-C843-8C72-68DA9C19A29C}"/>
              </a:ext>
            </a:extLst>
          </p:cNvPr>
          <p:cNvGrpSpPr/>
          <p:nvPr/>
        </p:nvGrpSpPr>
        <p:grpSpPr>
          <a:xfrm>
            <a:off x="3181637" y="1414204"/>
            <a:ext cx="229951" cy="200055"/>
            <a:chOff x="8676898" y="4619460"/>
            <a:chExt cx="229951" cy="200055"/>
          </a:xfrm>
        </p:grpSpPr>
        <p:sp>
          <p:nvSpPr>
            <p:cNvPr id="638" name="Google Shape;431;p39">
              <a:extLst>
                <a:ext uri="{FF2B5EF4-FFF2-40B4-BE49-F238E27FC236}">
                  <a16:creationId xmlns:a16="http://schemas.microsoft.com/office/drawing/2014/main" id="{80DC08AD-7313-8F49-AAE1-29675CFEBA9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39" name="TextBox 638">
              <a:extLst>
                <a:ext uri="{FF2B5EF4-FFF2-40B4-BE49-F238E27FC236}">
                  <a16:creationId xmlns:a16="http://schemas.microsoft.com/office/drawing/2014/main" id="{E03A9CA0-2100-C24C-A458-65F0FEDE4D0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A</a:t>
              </a:r>
            </a:p>
          </p:txBody>
        </p:sp>
      </p:grpSp>
      <p:grpSp>
        <p:nvGrpSpPr>
          <p:cNvPr id="640" name="Group 639">
            <a:extLst>
              <a:ext uri="{FF2B5EF4-FFF2-40B4-BE49-F238E27FC236}">
                <a16:creationId xmlns:a16="http://schemas.microsoft.com/office/drawing/2014/main" id="{E0957399-BF6E-064A-B3F6-3EA0E98541B1}"/>
              </a:ext>
            </a:extLst>
          </p:cNvPr>
          <p:cNvGrpSpPr/>
          <p:nvPr/>
        </p:nvGrpSpPr>
        <p:grpSpPr>
          <a:xfrm>
            <a:off x="3181085" y="2329604"/>
            <a:ext cx="229951" cy="200055"/>
            <a:chOff x="8676898" y="4619460"/>
            <a:chExt cx="229951" cy="200055"/>
          </a:xfrm>
        </p:grpSpPr>
        <p:sp>
          <p:nvSpPr>
            <p:cNvPr id="641" name="Google Shape;431;p39">
              <a:extLst>
                <a:ext uri="{FF2B5EF4-FFF2-40B4-BE49-F238E27FC236}">
                  <a16:creationId xmlns:a16="http://schemas.microsoft.com/office/drawing/2014/main" id="{ADF85817-5EF5-344F-8539-DB05E63E13E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42" name="TextBox 641">
              <a:extLst>
                <a:ext uri="{FF2B5EF4-FFF2-40B4-BE49-F238E27FC236}">
                  <a16:creationId xmlns:a16="http://schemas.microsoft.com/office/drawing/2014/main" id="{E901F933-02C8-C446-AC80-36A79F9E05AB}"/>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C</a:t>
              </a:r>
            </a:p>
          </p:txBody>
        </p:sp>
      </p:grpSp>
      <p:sp>
        <p:nvSpPr>
          <p:cNvPr id="670" name="Rectangle 669">
            <a:extLst>
              <a:ext uri="{FF2B5EF4-FFF2-40B4-BE49-F238E27FC236}">
                <a16:creationId xmlns:a16="http://schemas.microsoft.com/office/drawing/2014/main" id="{660A07B9-04C4-E040-8B22-A656486FAB2C}"/>
              </a:ext>
            </a:extLst>
          </p:cNvPr>
          <p:cNvSpPr/>
          <p:nvPr/>
        </p:nvSpPr>
        <p:spPr>
          <a:xfrm>
            <a:off x="2296059" y="963488"/>
            <a:ext cx="1267357" cy="541239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1" name="TextBox 670">
            <a:extLst>
              <a:ext uri="{FF2B5EF4-FFF2-40B4-BE49-F238E27FC236}">
                <a16:creationId xmlns:a16="http://schemas.microsoft.com/office/drawing/2014/main" id="{C70641A6-277C-AA45-9792-F5187D07C99E}"/>
              </a:ext>
            </a:extLst>
          </p:cNvPr>
          <p:cNvSpPr txBox="1"/>
          <p:nvPr/>
        </p:nvSpPr>
        <p:spPr>
          <a:xfrm>
            <a:off x="2296081" y="961776"/>
            <a:ext cx="926544"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76" name="Rectangle 675">
            <a:extLst>
              <a:ext uri="{FF2B5EF4-FFF2-40B4-BE49-F238E27FC236}">
                <a16:creationId xmlns:a16="http://schemas.microsoft.com/office/drawing/2014/main" id="{89CA94B2-4485-2F44-97B3-BB85D3D35024}"/>
              </a:ext>
            </a:extLst>
          </p:cNvPr>
          <p:cNvSpPr/>
          <p:nvPr/>
        </p:nvSpPr>
        <p:spPr>
          <a:xfrm>
            <a:off x="10802056" y="963488"/>
            <a:ext cx="1113865" cy="5252664"/>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7" name="TextBox 676">
            <a:extLst>
              <a:ext uri="{FF2B5EF4-FFF2-40B4-BE49-F238E27FC236}">
                <a16:creationId xmlns:a16="http://schemas.microsoft.com/office/drawing/2014/main" id="{F0E5B970-AADD-DF47-A69A-F0AC5C62C6A1}"/>
              </a:ext>
            </a:extLst>
          </p:cNvPr>
          <p:cNvSpPr txBox="1"/>
          <p:nvPr/>
        </p:nvSpPr>
        <p:spPr>
          <a:xfrm>
            <a:off x="10809820" y="972260"/>
            <a:ext cx="1113865"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Consumer</a:t>
            </a:r>
          </a:p>
        </p:txBody>
      </p:sp>
      <p:grpSp>
        <p:nvGrpSpPr>
          <p:cNvPr id="1064" name="Group 1063">
            <a:extLst>
              <a:ext uri="{FF2B5EF4-FFF2-40B4-BE49-F238E27FC236}">
                <a16:creationId xmlns:a16="http://schemas.microsoft.com/office/drawing/2014/main" id="{872806BE-94ED-9449-95CE-A4E8F9C3A2A0}"/>
              </a:ext>
            </a:extLst>
          </p:cNvPr>
          <p:cNvGrpSpPr/>
          <p:nvPr/>
        </p:nvGrpSpPr>
        <p:grpSpPr>
          <a:xfrm>
            <a:off x="6386521" y="1987025"/>
            <a:ext cx="1530747" cy="3526497"/>
            <a:chOff x="4659160" y="1635817"/>
            <a:chExt cx="1530747" cy="3779481"/>
          </a:xfrm>
        </p:grpSpPr>
        <p:sp>
          <p:nvSpPr>
            <p:cNvPr id="1065" name="Rounded Rectangle 1064">
              <a:extLst>
                <a:ext uri="{FF2B5EF4-FFF2-40B4-BE49-F238E27FC236}">
                  <a16:creationId xmlns:a16="http://schemas.microsoft.com/office/drawing/2014/main" id="{32DF8404-5AD9-1344-9F3F-09578DCA4892}"/>
                </a:ext>
              </a:extLst>
            </p:cNvPr>
            <p:cNvSpPr/>
            <p:nvPr/>
          </p:nvSpPr>
          <p:spPr>
            <a:xfrm>
              <a:off x="5209370" y="178013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6" name="Rounded Rectangle 1065">
              <a:extLst>
                <a:ext uri="{FF2B5EF4-FFF2-40B4-BE49-F238E27FC236}">
                  <a16:creationId xmlns:a16="http://schemas.microsoft.com/office/drawing/2014/main" id="{965340AC-B53F-B640-A987-628A27CFFB24}"/>
                </a:ext>
              </a:extLst>
            </p:cNvPr>
            <p:cNvSpPr/>
            <p:nvPr/>
          </p:nvSpPr>
          <p:spPr>
            <a:xfrm>
              <a:off x="5403533" y="178013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7" name="Rounded Rectangle 1066">
              <a:extLst>
                <a:ext uri="{FF2B5EF4-FFF2-40B4-BE49-F238E27FC236}">
                  <a16:creationId xmlns:a16="http://schemas.microsoft.com/office/drawing/2014/main" id="{3CC7B5CE-465C-9F44-9390-F1FA654943F5}"/>
                </a:ext>
              </a:extLst>
            </p:cNvPr>
            <p:cNvSpPr/>
            <p:nvPr/>
          </p:nvSpPr>
          <p:spPr>
            <a:xfrm>
              <a:off x="5597696" y="178013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8" name="Rounded Rectangle 1067">
              <a:extLst>
                <a:ext uri="{FF2B5EF4-FFF2-40B4-BE49-F238E27FC236}">
                  <a16:creationId xmlns:a16="http://schemas.microsoft.com/office/drawing/2014/main" id="{AE0C4B9A-464A-6444-B156-0D8B3E5F9B21}"/>
                </a:ext>
              </a:extLst>
            </p:cNvPr>
            <p:cNvSpPr/>
            <p:nvPr/>
          </p:nvSpPr>
          <p:spPr>
            <a:xfrm>
              <a:off x="5790105" y="17804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9" name="Rounded Rectangle 1068">
              <a:extLst>
                <a:ext uri="{FF2B5EF4-FFF2-40B4-BE49-F238E27FC236}">
                  <a16:creationId xmlns:a16="http://schemas.microsoft.com/office/drawing/2014/main" id="{D7A55958-A97D-1C42-8562-FEE30233AA64}"/>
                </a:ext>
              </a:extLst>
            </p:cNvPr>
            <p:cNvSpPr/>
            <p:nvPr/>
          </p:nvSpPr>
          <p:spPr>
            <a:xfrm>
              <a:off x="5970565" y="178380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0" name="Rounded Rectangle 1069">
              <a:extLst>
                <a:ext uri="{FF2B5EF4-FFF2-40B4-BE49-F238E27FC236}">
                  <a16:creationId xmlns:a16="http://schemas.microsoft.com/office/drawing/2014/main" id="{A09ECA0D-D37E-554F-B552-AECF1D2D276A}"/>
                </a:ext>
              </a:extLst>
            </p:cNvPr>
            <p:cNvSpPr/>
            <p:nvPr/>
          </p:nvSpPr>
          <p:spPr>
            <a:xfrm>
              <a:off x="5076873" y="216458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1" name="Rounded Rectangle 1070">
              <a:extLst>
                <a:ext uri="{FF2B5EF4-FFF2-40B4-BE49-F238E27FC236}">
                  <a16:creationId xmlns:a16="http://schemas.microsoft.com/office/drawing/2014/main" id="{4CF7818B-F149-A241-82A6-F6F5CF9CA04E}"/>
                </a:ext>
              </a:extLst>
            </p:cNvPr>
            <p:cNvSpPr/>
            <p:nvPr/>
          </p:nvSpPr>
          <p:spPr>
            <a:xfrm>
              <a:off x="5271036" y="216458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2" name="Rounded Rectangle 1071">
              <a:extLst>
                <a:ext uri="{FF2B5EF4-FFF2-40B4-BE49-F238E27FC236}">
                  <a16:creationId xmlns:a16="http://schemas.microsoft.com/office/drawing/2014/main" id="{9097668D-2FF8-1647-8605-8EA957A36D25}"/>
                </a:ext>
              </a:extLst>
            </p:cNvPr>
            <p:cNvSpPr/>
            <p:nvPr/>
          </p:nvSpPr>
          <p:spPr>
            <a:xfrm>
              <a:off x="5465199" y="2164586"/>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3" name="Rounded Rectangle 1072">
              <a:extLst>
                <a:ext uri="{FF2B5EF4-FFF2-40B4-BE49-F238E27FC236}">
                  <a16:creationId xmlns:a16="http://schemas.microsoft.com/office/drawing/2014/main" id="{50BF60E7-5E4E-924E-AB73-E08EF87E48E9}"/>
                </a:ext>
              </a:extLst>
            </p:cNvPr>
            <p:cNvSpPr/>
            <p:nvPr/>
          </p:nvSpPr>
          <p:spPr>
            <a:xfrm>
              <a:off x="5657608" y="216486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4" name="Rounded Rectangle 1073">
              <a:extLst>
                <a:ext uri="{FF2B5EF4-FFF2-40B4-BE49-F238E27FC236}">
                  <a16:creationId xmlns:a16="http://schemas.microsoft.com/office/drawing/2014/main" id="{B9B46F12-C5DD-F641-A09B-FA73BAF96EE4}"/>
                </a:ext>
              </a:extLst>
            </p:cNvPr>
            <p:cNvSpPr/>
            <p:nvPr/>
          </p:nvSpPr>
          <p:spPr>
            <a:xfrm>
              <a:off x="5838068" y="215842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5" name="TextBox 1074">
              <a:extLst>
                <a:ext uri="{FF2B5EF4-FFF2-40B4-BE49-F238E27FC236}">
                  <a16:creationId xmlns:a16="http://schemas.microsoft.com/office/drawing/2014/main" id="{2FC40F3B-BA95-6542-AAF4-B5FCED858CBE}"/>
                </a:ext>
              </a:extLst>
            </p:cNvPr>
            <p:cNvSpPr txBox="1"/>
            <p:nvPr/>
          </p:nvSpPr>
          <p:spPr>
            <a:xfrm>
              <a:off x="4876509" y="2272870"/>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76" name="Rounded Rectangle 1075">
              <a:extLst>
                <a:ext uri="{FF2B5EF4-FFF2-40B4-BE49-F238E27FC236}">
                  <a16:creationId xmlns:a16="http://schemas.microsoft.com/office/drawing/2014/main" id="{B4052D3D-4319-7642-A434-2B460D2CD047}"/>
                </a:ext>
              </a:extLst>
            </p:cNvPr>
            <p:cNvSpPr/>
            <p:nvPr/>
          </p:nvSpPr>
          <p:spPr>
            <a:xfrm>
              <a:off x="5092623" y="264989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7" name="Rounded Rectangle 1076">
              <a:extLst>
                <a:ext uri="{FF2B5EF4-FFF2-40B4-BE49-F238E27FC236}">
                  <a16:creationId xmlns:a16="http://schemas.microsoft.com/office/drawing/2014/main" id="{6159700D-91B6-A846-AA92-1ADC34E95115}"/>
                </a:ext>
              </a:extLst>
            </p:cNvPr>
            <p:cNvSpPr/>
            <p:nvPr/>
          </p:nvSpPr>
          <p:spPr>
            <a:xfrm>
              <a:off x="5286786" y="264989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8" name="Rounded Rectangle 1077">
              <a:extLst>
                <a:ext uri="{FF2B5EF4-FFF2-40B4-BE49-F238E27FC236}">
                  <a16:creationId xmlns:a16="http://schemas.microsoft.com/office/drawing/2014/main" id="{FDCE5637-C141-9F43-A488-F102F0626CCD}"/>
                </a:ext>
              </a:extLst>
            </p:cNvPr>
            <p:cNvSpPr/>
            <p:nvPr/>
          </p:nvSpPr>
          <p:spPr>
            <a:xfrm>
              <a:off x="5480949" y="264989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9" name="Rounded Rectangle 1078">
              <a:extLst>
                <a:ext uri="{FF2B5EF4-FFF2-40B4-BE49-F238E27FC236}">
                  <a16:creationId xmlns:a16="http://schemas.microsoft.com/office/drawing/2014/main" id="{3A96D8B1-D798-2049-99A4-32FAAF59277F}"/>
                </a:ext>
              </a:extLst>
            </p:cNvPr>
            <p:cNvSpPr/>
            <p:nvPr/>
          </p:nvSpPr>
          <p:spPr>
            <a:xfrm>
              <a:off x="5673358" y="26501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0" name="Rounded Rectangle 1079">
              <a:extLst>
                <a:ext uri="{FF2B5EF4-FFF2-40B4-BE49-F238E27FC236}">
                  <a16:creationId xmlns:a16="http://schemas.microsoft.com/office/drawing/2014/main" id="{B9A624AC-1F88-694A-A1AB-4DF358A82A1E}"/>
                </a:ext>
              </a:extLst>
            </p:cNvPr>
            <p:cNvSpPr/>
            <p:nvPr/>
          </p:nvSpPr>
          <p:spPr>
            <a:xfrm>
              <a:off x="5853818" y="265356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1" name="TextBox 1080">
              <a:extLst>
                <a:ext uri="{FF2B5EF4-FFF2-40B4-BE49-F238E27FC236}">
                  <a16:creationId xmlns:a16="http://schemas.microsoft.com/office/drawing/2014/main" id="{387C4C02-1D9B-1A4E-BBA4-A4E3BAB394F8}"/>
                </a:ext>
              </a:extLst>
            </p:cNvPr>
            <p:cNvSpPr txBox="1"/>
            <p:nvPr/>
          </p:nvSpPr>
          <p:spPr>
            <a:xfrm>
              <a:off x="4892259" y="2758179"/>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2" name="Rounded Rectangle 1081">
              <a:extLst>
                <a:ext uri="{FF2B5EF4-FFF2-40B4-BE49-F238E27FC236}">
                  <a16:creationId xmlns:a16="http://schemas.microsoft.com/office/drawing/2014/main" id="{9A5838E9-50B9-B743-AE49-E870D0C847B1}"/>
                </a:ext>
              </a:extLst>
            </p:cNvPr>
            <p:cNvSpPr/>
            <p:nvPr/>
          </p:nvSpPr>
          <p:spPr>
            <a:xfrm>
              <a:off x="5103159" y="308671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3" name="Rounded Rectangle 1082">
              <a:extLst>
                <a:ext uri="{FF2B5EF4-FFF2-40B4-BE49-F238E27FC236}">
                  <a16:creationId xmlns:a16="http://schemas.microsoft.com/office/drawing/2014/main" id="{B832EC12-AD77-3347-A594-BB594666DD91}"/>
                </a:ext>
              </a:extLst>
            </p:cNvPr>
            <p:cNvSpPr/>
            <p:nvPr/>
          </p:nvSpPr>
          <p:spPr>
            <a:xfrm>
              <a:off x="5297322" y="3086710"/>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4" name="Rounded Rectangle 1083">
              <a:extLst>
                <a:ext uri="{FF2B5EF4-FFF2-40B4-BE49-F238E27FC236}">
                  <a16:creationId xmlns:a16="http://schemas.microsoft.com/office/drawing/2014/main" id="{4B7AE518-E8D3-EE4D-B41A-308A51C84CC4}"/>
                </a:ext>
              </a:extLst>
            </p:cNvPr>
            <p:cNvSpPr/>
            <p:nvPr/>
          </p:nvSpPr>
          <p:spPr>
            <a:xfrm>
              <a:off x="5491485" y="308415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5" name="Rounded Rectangle 1084">
              <a:extLst>
                <a:ext uri="{FF2B5EF4-FFF2-40B4-BE49-F238E27FC236}">
                  <a16:creationId xmlns:a16="http://schemas.microsoft.com/office/drawing/2014/main" id="{1B0C8335-F82D-C34D-982E-DA283B04F020}"/>
                </a:ext>
              </a:extLst>
            </p:cNvPr>
            <p:cNvSpPr/>
            <p:nvPr/>
          </p:nvSpPr>
          <p:spPr>
            <a:xfrm>
              <a:off x="5674062" y="3086988"/>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6" name="Rounded Rectangle 1085">
              <a:extLst>
                <a:ext uri="{FF2B5EF4-FFF2-40B4-BE49-F238E27FC236}">
                  <a16:creationId xmlns:a16="http://schemas.microsoft.com/office/drawing/2014/main" id="{F02726D3-721A-D249-8018-5E2D5F428ADA}"/>
                </a:ext>
              </a:extLst>
            </p:cNvPr>
            <p:cNvSpPr/>
            <p:nvPr/>
          </p:nvSpPr>
          <p:spPr>
            <a:xfrm>
              <a:off x="5864354" y="309038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7" name="TextBox 1086">
              <a:extLst>
                <a:ext uri="{FF2B5EF4-FFF2-40B4-BE49-F238E27FC236}">
                  <a16:creationId xmlns:a16="http://schemas.microsoft.com/office/drawing/2014/main" id="{DBAD9213-A236-6E46-97AC-12DE75B2131A}"/>
                </a:ext>
              </a:extLst>
            </p:cNvPr>
            <p:cNvSpPr txBox="1"/>
            <p:nvPr/>
          </p:nvSpPr>
          <p:spPr>
            <a:xfrm>
              <a:off x="4902795" y="3194994"/>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8" name="TextBox 1087">
              <a:extLst>
                <a:ext uri="{FF2B5EF4-FFF2-40B4-BE49-F238E27FC236}">
                  <a16:creationId xmlns:a16="http://schemas.microsoft.com/office/drawing/2014/main" id="{960234E4-91D1-5E4C-867C-767712D41C5C}"/>
                </a:ext>
              </a:extLst>
            </p:cNvPr>
            <p:cNvSpPr txBox="1"/>
            <p:nvPr/>
          </p:nvSpPr>
          <p:spPr>
            <a:xfrm>
              <a:off x="4897923" y="366265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9" name="TextBox 1088">
              <a:extLst>
                <a:ext uri="{FF2B5EF4-FFF2-40B4-BE49-F238E27FC236}">
                  <a16:creationId xmlns:a16="http://schemas.microsoft.com/office/drawing/2014/main" id="{12EF1275-83B9-8A43-8F84-255AFB3EA15F}"/>
                </a:ext>
              </a:extLst>
            </p:cNvPr>
            <p:cNvSpPr txBox="1"/>
            <p:nvPr/>
          </p:nvSpPr>
          <p:spPr>
            <a:xfrm>
              <a:off x="4921611" y="4098276"/>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0" name="Rounded Rectangle 1089">
              <a:extLst>
                <a:ext uri="{FF2B5EF4-FFF2-40B4-BE49-F238E27FC236}">
                  <a16:creationId xmlns:a16="http://schemas.microsoft.com/office/drawing/2014/main" id="{95CC4F23-4B14-9748-BD16-B5FD5F89F6C2}"/>
                </a:ext>
              </a:extLst>
            </p:cNvPr>
            <p:cNvSpPr/>
            <p:nvPr/>
          </p:nvSpPr>
          <p:spPr>
            <a:xfrm>
              <a:off x="5044812" y="168303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1" name="Rounded Rectangle 1090">
              <a:extLst>
                <a:ext uri="{FF2B5EF4-FFF2-40B4-BE49-F238E27FC236}">
                  <a16:creationId xmlns:a16="http://schemas.microsoft.com/office/drawing/2014/main" id="{918417BA-3E52-B14F-8165-A70E63D2338A}"/>
                </a:ext>
              </a:extLst>
            </p:cNvPr>
            <p:cNvSpPr/>
            <p:nvPr/>
          </p:nvSpPr>
          <p:spPr>
            <a:xfrm>
              <a:off x="5238975" y="168303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2" name="Rounded Rectangle 1091">
              <a:extLst>
                <a:ext uri="{FF2B5EF4-FFF2-40B4-BE49-F238E27FC236}">
                  <a16:creationId xmlns:a16="http://schemas.microsoft.com/office/drawing/2014/main" id="{05BC7937-964A-0347-A19A-C1684C7F4ADE}"/>
                </a:ext>
              </a:extLst>
            </p:cNvPr>
            <p:cNvSpPr/>
            <p:nvPr/>
          </p:nvSpPr>
          <p:spPr>
            <a:xfrm>
              <a:off x="5433138" y="16804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3" name="Rounded Rectangle 1092">
              <a:extLst>
                <a:ext uri="{FF2B5EF4-FFF2-40B4-BE49-F238E27FC236}">
                  <a16:creationId xmlns:a16="http://schemas.microsoft.com/office/drawing/2014/main" id="{33E46F50-8716-8845-AA65-B6FC777181D8}"/>
                </a:ext>
              </a:extLst>
            </p:cNvPr>
            <p:cNvSpPr/>
            <p:nvPr/>
          </p:nvSpPr>
          <p:spPr>
            <a:xfrm>
              <a:off x="5625547" y="1683309"/>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4" name="Rounded Rectangle 1093">
              <a:extLst>
                <a:ext uri="{FF2B5EF4-FFF2-40B4-BE49-F238E27FC236}">
                  <a16:creationId xmlns:a16="http://schemas.microsoft.com/office/drawing/2014/main" id="{4D4D7328-494C-484C-941C-80AAC7A6BA9B}"/>
                </a:ext>
              </a:extLst>
            </p:cNvPr>
            <p:cNvSpPr/>
            <p:nvPr/>
          </p:nvSpPr>
          <p:spPr>
            <a:xfrm>
              <a:off x="5816281" y="168714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5" name="TextBox 1094">
              <a:extLst>
                <a:ext uri="{FF2B5EF4-FFF2-40B4-BE49-F238E27FC236}">
                  <a16:creationId xmlns:a16="http://schemas.microsoft.com/office/drawing/2014/main" id="{B956AC35-42E0-9A44-836A-408D56A53DB6}"/>
                </a:ext>
              </a:extLst>
            </p:cNvPr>
            <p:cNvSpPr txBox="1"/>
            <p:nvPr/>
          </p:nvSpPr>
          <p:spPr>
            <a:xfrm>
              <a:off x="4844448" y="179131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6" name="TextBox 1095">
              <a:extLst>
                <a:ext uri="{FF2B5EF4-FFF2-40B4-BE49-F238E27FC236}">
                  <a16:creationId xmlns:a16="http://schemas.microsoft.com/office/drawing/2014/main" id="{A0F3DAD4-6081-7344-B26B-33C64C01A7F2}"/>
                </a:ext>
              </a:extLst>
            </p:cNvPr>
            <p:cNvSpPr txBox="1"/>
            <p:nvPr/>
          </p:nvSpPr>
          <p:spPr>
            <a:xfrm>
              <a:off x="4755752" y="2185593"/>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7" name="TextBox 1096">
              <a:extLst>
                <a:ext uri="{FF2B5EF4-FFF2-40B4-BE49-F238E27FC236}">
                  <a16:creationId xmlns:a16="http://schemas.microsoft.com/office/drawing/2014/main" id="{191848EE-E3EE-524F-9C69-D0D21F069350}"/>
                </a:ext>
              </a:extLst>
            </p:cNvPr>
            <p:cNvSpPr txBox="1"/>
            <p:nvPr/>
          </p:nvSpPr>
          <p:spPr>
            <a:xfrm>
              <a:off x="4701223" y="2662188"/>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8" name="Rounded Rectangle 1097">
              <a:extLst>
                <a:ext uri="{FF2B5EF4-FFF2-40B4-BE49-F238E27FC236}">
                  <a16:creationId xmlns:a16="http://schemas.microsoft.com/office/drawing/2014/main" id="{764C1EE8-7912-774B-B149-FF9386FAFC37}"/>
                </a:ext>
              </a:extLst>
            </p:cNvPr>
            <p:cNvSpPr/>
            <p:nvPr/>
          </p:nvSpPr>
          <p:spPr>
            <a:xfrm>
              <a:off x="4917337" y="303921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9" name="Rounded Rectangle 1098">
              <a:extLst>
                <a:ext uri="{FF2B5EF4-FFF2-40B4-BE49-F238E27FC236}">
                  <a16:creationId xmlns:a16="http://schemas.microsoft.com/office/drawing/2014/main" id="{C3F4400B-1896-D044-96A3-4A7E06ADBF1D}"/>
                </a:ext>
              </a:extLst>
            </p:cNvPr>
            <p:cNvSpPr/>
            <p:nvPr/>
          </p:nvSpPr>
          <p:spPr>
            <a:xfrm>
              <a:off x="5111500" y="30392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0" name="Rounded Rectangle 1099">
              <a:extLst>
                <a:ext uri="{FF2B5EF4-FFF2-40B4-BE49-F238E27FC236}">
                  <a16:creationId xmlns:a16="http://schemas.microsoft.com/office/drawing/2014/main" id="{1E0DEBEA-FA02-B346-9783-3DE323F97F94}"/>
                </a:ext>
              </a:extLst>
            </p:cNvPr>
            <p:cNvSpPr/>
            <p:nvPr/>
          </p:nvSpPr>
          <p:spPr>
            <a:xfrm>
              <a:off x="5305663" y="3039213"/>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1" name="Rounded Rectangle 1100">
              <a:extLst>
                <a:ext uri="{FF2B5EF4-FFF2-40B4-BE49-F238E27FC236}">
                  <a16:creationId xmlns:a16="http://schemas.microsoft.com/office/drawing/2014/main" id="{ADB42ADA-0AA2-5C49-B1E1-0A06CAEF14AB}"/>
                </a:ext>
              </a:extLst>
            </p:cNvPr>
            <p:cNvSpPr/>
            <p:nvPr/>
          </p:nvSpPr>
          <p:spPr>
            <a:xfrm>
              <a:off x="5498072" y="303949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2" name="Rounded Rectangle 1101">
              <a:extLst>
                <a:ext uri="{FF2B5EF4-FFF2-40B4-BE49-F238E27FC236}">
                  <a16:creationId xmlns:a16="http://schemas.microsoft.com/office/drawing/2014/main" id="{C66123D4-61DA-7E4C-973D-E267B496344B}"/>
                </a:ext>
              </a:extLst>
            </p:cNvPr>
            <p:cNvSpPr/>
            <p:nvPr/>
          </p:nvSpPr>
          <p:spPr>
            <a:xfrm>
              <a:off x="5678532" y="304288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3" name="Rounded Rectangle 1102">
              <a:extLst>
                <a:ext uri="{FF2B5EF4-FFF2-40B4-BE49-F238E27FC236}">
                  <a16:creationId xmlns:a16="http://schemas.microsoft.com/office/drawing/2014/main" id="{9578CDB9-39FB-2C4C-94A8-85E2CAC39F29}"/>
                </a:ext>
              </a:extLst>
            </p:cNvPr>
            <p:cNvSpPr/>
            <p:nvPr/>
          </p:nvSpPr>
          <p:spPr>
            <a:xfrm>
              <a:off x="5872695" y="304288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4" name="TextBox 1103">
              <a:extLst>
                <a:ext uri="{FF2B5EF4-FFF2-40B4-BE49-F238E27FC236}">
                  <a16:creationId xmlns:a16="http://schemas.microsoft.com/office/drawing/2014/main" id="{62F8EABC-830A-5D4C-903B-75081B14FF9F}"/>
                </a:ext>
              </a:extLst>
            </p:cNvPr>
            <p:cNvSpPr txBox="1"/>
            <p:nvPr/>
          </p:nvSpPr>
          <p:spPr>
            <a:xfrm>
              <a:off x="4716973" y="314749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5" name="TextBox 1104">
              <a:extLst>
                <a:ext uri="{FF2B5EF4-FFF2-40B4-BE49-F238E27FC236}">
                  <a16:creationId xmlns:a16="http://schemas.microsoft.com/office/drawing/2014/main" id="{9437CD36-5975-A642-8DDA-A8EEDB16092B}"/>
                </a:ext>
              </a:extLst>
            </p:cNvPr>
            <p:cNvSpPr txBox="1"/>
            <p:nvPr/>
          </p:nvSpPr>
          <p:spPr>
            <a:xfrm>
              <a:off x="4727509" y="3584312"/>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6" name="TextBox 1105">
              <a:extLst>
                <a:ext uri="{FF2B5EF4-FFF2-40B4-BE49-F238E27FC236}">
                  <a16:creationId xmlns:a16="http://schemas.microsoft.com/office/drawing/2014/main" id="{9EC92710-AD13-6345-8D80-54DA3FCFE3C8}"/>
                </a:ext>
              </a:extLst>
            </p:cNvPr>
            <p:cNvSpPr txBox="1"/>
            <p:nvPr/>
          </p:nvSpPr>
          <p:spPr>
            <a:xfrm>
              <a:off x="4722637" y="405197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7" name="Rounded Rectangle 1106">
              <a:extLst>
                <a:ext uri="{FF2B5EF4-FFF2-40B4-BE49-F238E27FC236}">
                  <a16:creationId xmlns:a16="http://schemas.microsoft.com/office/drawing/2014/main" id="{94007B04-BCF8-2547-BD0D-DB90997E4F29}"/>
                </a:ext>
              </a:extLst>
            </p:cNvPr>
            <p:cNvSpPr/>
            <p:nvPr/>
          </p:nvSpPr>
          <p:spPr>
            <a:xfrm>
              <a:off x="4659160" y="1635817"/>
              <a:ext cx="1519745" cy="3779481"/>
            </a:xfrm>
            <a:prstGeom prst="roundRect">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108" name="TextBox 1107">
              <a:extLst>
                <a:ext uri="{FF2B5EF4-FFF2-40B4-BE49-F238E27FC236}">
                  <a16:creationId xmlns:a16="http://schemas.microsoft.com/office/drawing/2014/main" id="{49C22A35-CEE5-A145-B536-8CF981B01413}"/>
                </a:ext>
              </a:extLst>
            </p:cNvPr>
            <p:cNvSpPr txBox="1"/>
            <p:nvPr/>
          </p:nvSpPr>
          <p:spPr>
            <a:xfrm>
              <a:off x="4795155" y="2085549"/>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9" name="TextBox 1108">
              <a:extLst>
                <a:ext uri="{FF2B5EF4-FFF2-40B4-BE49-F238E27FC236}">
                  <a16:creationId xmlns:a16="http://schemas.microsoft.com/office/drawing/2014/main" id="{B58512AA-2DE1-EC43-AA8C-F4E24435E767}"/>
                </a:ext>
              </a:extLst>
            </p:cNvPr>
            <p:cNvSpPr txBox="1"/>
            <p:nvPr/>
          </p:nvSpPr>
          <p:spPr>
            <a:xfrm>
              <a:off x="4784427" y="257197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0" name="TextBox 1109">
              <a:extLst>
                <a:ext uri="{FF2B5EF4-FFF2-40B4-BE49-F238E27FC236}">
                  <a16:creationId xmlns:a16="http://schemas.microsoft.com/office/drawing/2014/main" id="{C95D4246-3883-9948-A943-FC7B342AFD2B}"/>
                </a:ext>
              </a:extLst>
            </p:cNvPr>
            <p:cNvSpPr txBox="1"/>
            <p:nvPr/>
          </p:nvSpPr>
          <p:spPr>
            <a:xfrm>
              <a:off x="4729898" y="3048566"/>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1" name="TextBox 1110">
              <a:extLst>
                <a:ext uri="{FF2B5EF4-FFF2-40B4-BE49-F238E27FC236}">
                  <a16:creationId xmlns:a16="http://schemas.microsoft.com/office/drawing/2014/main" id="{6CE0B9BE-C7E0-944D-B320-BAEB3CA521EF}"/>
                </a:ext>
              </a:extLst>
            </p:cNvPr>
            <p:cNvSpPr txBox="1"/>
            <p:nvPr/>
          </p:nvSpPr>
          <p:spPr>
            <a:xfrm>
              <a:off x="4745648" y="3533875"/>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2" name="TextBox 1111">
              <a:extLst>
                <a:ext uri="{FF2B5EF4-FFF2-40B4-BE49-F238E27FC236}">
                  <a16:creationId xmlns:a16="http://schemas.microsoft.com/office/drawing/2014/main" id="{BA063D21-FE85-DB4E-B07C-451FBDF2A369}"/>
                </a:ext>
              </a:extLst>
            </p:cNvPr>
            <p:cNvSpPr txBox="1"/>
            <p:nvPr/>
          </p:nvSpPr>
          <p:spPr>
            <a:xfrm>
              <a:off x="4756184" y="397069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3" name="TextBox 1112">
              <a:extLst>
                <a:ext uri="{FF2B5EF4-FFF2-40B4-BE49-F238E27FC236}">
                  <a16:creationId xmlns:a16="http://schemas.microsoft.com/office/drawing/2014/main" id="{4A4A5700-1E30-C14F-BEA9-EE9C7B2136AB}"/>
                </a:ext>
              </a:extLst>
            </p:cNvPr>
            <p:cNvSpPr txBox="1"/>
            <p:nvPr/>
          </p:nvSpPr>
          <p:spPr>
            <a:xfrm>
              <a:off x="4751312" y="4438353"/>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4" name="TextBox 1113">
              <a:extLst>
                <a:ext uri="{FF2B5EF4-FFF2-40B4-BE49-F238E27FC236}">
                  <a16:creationId xmlns:a16="http://schemas.microsoft.com/office/drawing/2014/main" id="{B9D61BD1-844E-B841-9F1A-394A26A8EE14}"/>
                </a:ext>
              </a:extLst>
            </p:cNvPr>
            <p:cNvSpPr txBox="1"/>
            <p:nvPr/>
          </p:nvSpPr>
          <p:spPr>
            <a:xfrm>
              <a:off x="4775000" y="4873972"/>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5" name="Rounded Rectangle 1114">
              <a:extLst>
                <a:ext uri="{FF2B5EF4-FFF2-40B4-BE49-F238E27FC236}">
                  <a16:creationId xmlns:a16="http://schemas.microsoft.com/office/drawing/2014/main" id="{31F7741E-C673-3F48-85D3-3B77D6424151}"/>
                </a:ext>
              </a:extLst>
            </p:cNvPr>
            <p:cNvSpPr/>
            <p:nvPr/>
          </p:nvSpPr>
          <p:spPr>
            <a:xfrm>
              <a:off x="4842611" y="23531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6" name="Rounded Rectangle 1115">
              <a:extLst>
                <a:ext uri="{FF2B5EF4-FFF2-40B4-BE49-F238E27FC236}">
                  <a16:creationId xmlns:a16="http://schemas.microsoft.com/office/drawing/2014/main" id="{E0260567-3B63-8E4A-A120-DE1FD69AA3AC}"/>
                </a:ext>
              </a:extLst>
            </p:cNvPr>
            <p:cNvSpPr/>
            <p:nvPr/>
          </p:nvSpPr>
          <p:spPr>
            <a:xfrm>
              <a:off x="4932320" y="235171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7" name="Rounded Rectangle 1116">
              <a:extLst>
                <a:ext uri="{FF2B5EF4-FFF2-40B4-BE49-F238E27FC236}">
                  <a16:creationId xmlns:a16="http://schemas.microsoft.com/office/drawing/2014/main" id="{C4E4D26D-AC7E-0145-807D-97673160CE1E}"/>
                </a:ext>
              </a:extLst>
            </p:cNvPr>
            <p:cNvSpPr/>
            <p:nvPr/>
          </p:nvSpPr>
          <p:spPr>
            <a:xfrm>
              <a:off x="5015611" y="235245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8" name="Rounded Rectangle 1117">
              <a:extLst>
                <a:ext uri="{FF2B5EF4-FFF2-40B4-BE49-F238E27FC236}">
                  <a16:creationId xmlns:a16="http://schemas.microsoft.com/office/drawing/2014/main" id="{00059CCC-07E7-2948-9F33-CC286AAD8AF1}"/>
                </a:ext>
              </a:extLst>
            </p:cNvPr>
            <p:cNvSpPr/>
            <p:nvPr/>
          </p:nvSpPr>
          <p:spPr>
            <a:xfrm>
              <a:off x="5105320" y="235098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9" name="Rounded Rectangle 1118">
              <a:extLst>
                <a:ext uri="{FF2B5EF4-FFF2-40B4-BE49-F238E27FC236}">
                  <a16:creationId xmlns:a16="http://schemas.microsoft.com/office/drawing/2014/main" id="{80B44D21-8A9E-5847-A86E-C25860A6B3C4}"/>
                </a:ext>
              </a:extLst>
            </p:cNvPr>
            <p:cNvSpPr/>
            <p:nvPr/>
          </p:nvSpPr>
          <p:spPr>
            <a:xfrm>
              <a:off x="5190138" y="23501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0" name="Rounded Rectangle 1119">
              <a:extLst>
                <a:ext uri="{FF2B5EF4-FFF2-40B4-BE49-F238E27FC236}">
                  <a16:creationId xmlns:a16="http://schemas.microsoft.com/office/drawing/2014/main" id="{B4D19048-27B7-E741-880A-4E03DC187501}"/>
                </a:ext>
              </a:extLst>
            </p:cNvPr>
            <p:cNvSpPr/>
            <p:nvPr/>
          </p:nvSpPr>
          <p:spPr>
            <a:xfrm>
              <a:off x="5279847" y="23557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1" name="Rounded Rectangle 1120">
              <a:extLst>
                <a:ext uri="{FF2B5EF4-FFF2-40B4-BE49-F238E27FC236}">
                  <a16:creationId xmlns:a16="http://schemas.microsoft.com/office/drawing/2014/main" id="{7DE06D60-0C22-9949-87EC-76830A4EA5BE}"/>
                </a:ext>
              </a:extLst>
            </p:cNvPr>
            <p:cNvSpPr/>
            <p:nvPr/>
          </p:nvSpPr>
          <p:spPr>
            <a:xfrm>
              <a:off x="5363138" y="23565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2" name="Rounded Rectangle 1121">
              <a:extLst>
                <a:ext uri="{FF2B5EF4-FFF2-40B4-BE49-F238E27FC236}">
                  <a16:creationId xmlns:a16="http://schemas.microsoft.com/office/drawing/2014/main" id="{11E8A10A-E30F-6646-9431-D6E91EE398EC}"/>
                </a:ext>
              </a:extLst>
            </p:cNvPr>
            <p:cNvSpPr/>
            <p:nvPr/>
          </p:nvSpPr>
          <p:spPr>
            <a:xfrm>
              <a:off x="5445759" y="23550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3" name="Rounded Rectangle 1122">
              <a:extLst>
                <a:ext uri="{FF2B5EF4-FFF2-40B4-BE49-F238E27FC236}">
                  <a16:creationId xmlns:a16="http://schemas.microsoft.com/office/drawing/2014/main" id="{5473BBB6-9D27-0948-BE61-F7F98F52ED80}"/>
                </a:ext>
              </a:extLst>
            </p:cNvPr>
            <p:cNvSpPr/>
            <p:nvPr/>
          </p:nvSpPr>
          <p:spPr>
            <a:xfrm>
              <a:off x="4827394" y="28553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4" name="Rounded Rectangle 1123">
              <a:extLst>
                <a:ext uri="{FF2B5EF4-FFF2-40B4-BE49-F238E27FC236}">
                  <a16:creationId xmlns:a16="http://schemas.microsoft.com/office/drawing/2014/main" id="{2C58CF7A-DEA4-F849-98C2-29D0AECC13DA}"/>
                </a:ext>
              </a:extLst>
            </p:cNvPr>
            <p:cNvSpPr/>
            <p:nvPr/>
          </p:nvSpPr>
          <p:spPr>
            <a:xfrm>
              <a:off x="4917103" y="28538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5" name="Rounded Rectangle 1124">
              <a:extLst>
                <a:ext uri="{FF2B5EF4-FFF2-40B4-BE49-F238E27FC236}">
                  <a16:creationId xmlns:a16="http://schemas.microsoft.com/office/drawing/2014/main" id="{61A9AB24-1986-C243-A9D0-CDA5CCCADBCC}"/>
                </a:ext>
              </a:extLst>
            </p:cNvPr>
            <p:cNvSpPr/>
            <p:nvPr/>
          </p:nvSpPr>
          <p:spPr>
            <a:xfrm>
              <a:off x="5000394" y="28545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6" name="Rounded Rectangle 1125">
              <a:extLst>
                <a:ext uri="{FF2B5EF4-FFF2-40B4-BE49-F238E27FC236}">
                  <a16:creationId xmlns:a16="http://schemas.microsoft.com/office/drawing/2014/main" id="{24ABACF4-AD59-B046-A710-BC27E6CE6703}"/>
                </a:ext>
              </a:extLst>
            </p:cNvPr>
            <p:cNvSpPr/>
            <p:nvPr/>
          </p:nvSpPr>
          <p:spPr>
            <a:xfrm>
              <a:off x="5083015" y="28531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7" name="Rounded Rectangle 1126">
              <a:extLst>
                <a:ext uri="{FF2B5EF4-FFF2-40B4-BE49-F238E27FC236}">
                  <a16:creationId xmlns:a16="http://schemas.microsoft.com/office/drawing/2014/main" id="{2204EF89-618E-1845-B5A6-4C5B73E32C08}"/>
                </a:ext>
              </a:extLst>
            </p:cNvPr>
            <p:cNvSpPr/>
            <p:nvPr/>
          </p:nvSpPr>
          <p:spPr>
            <a:xfrm>
              <a:off x="5167833" y="285940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8" name="Rounded Rectangle 1127">
              <a:extLst>
                <a:ext uri="{FF2B5EF4-FFF2-40B4-BE49-F238E27FC236}">
                  <a16:creationId xmlns:a16="http://schemas.microsoft.com/office/drawing/2014/main" id="{BA8FF576-856B-1E49-AF3C-DF53EEF4476D}"/>
                </a:ext>
              </a:extLst>
            </p:cNvPr>
            <p:cNvSpPr/>
            <p:nvPr/>
          </p:nvSpPr>
          <p:spPr>
            <a:xfrm>
              <a:off x="5243366" y="285793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9" name="Rounded Rectangle 1128">
              <a:extLst>
                <a:ext uri="{FF2B5EF4-FFF2-40B4-BE49-F238E27FC236}">
                  <a16:creationId xmlns:a16="http://schemas.microsoft.com/office/drawing/2014/main" id="{B265D329-133A-F246-8B1B-719D56D8C866}"/>
                </a:ext>
              </a:extLst>
            </p:cNvPr>
            <p:cNvSpPr/>
            <p:nvPr/>
          </p:nvSpPr>
          <p:spPr>
            <a:xfrm>
              <a:off x="5326657" y="285866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0" name="Rounded Rectangle 1129">
              <a:extLst>
                <a:ext uri="{FF2B5EF4-FFF2-40B4-BE49-F238E27FC236}">
                  <a16:creationId xmlns:a16="http://schemas.microsoft.com/office/drawing/2014/main" id="{9B0A21F4-D5A6-4D4E-BDE3-C56E3120BF06}"/>
                </a:ext>
              </a:extLst>
            </p:cNvPr>
            <p:cNvSpPr/>
            <p:nvPr/>
          </p:nvSpPr>
          <p:spPr>
            <a:xfrm>
              <a:off x="5409278" y="285720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1" name="Rounded Rectangle 1130">
              <a:extLst>
                <a:ext uri="{FF2B5EF4-FFF2-40B4-BE49-F238E27FC236}">
                  <a16:creationId xmlns:a16="http://schemas.microsoft.com/office/drawing/2014/main" id="{D695C8C6-F8F3-E54F-B3B1-153F7ACFD1C9}"/>
                </a:ext>
              </a:extLst>
            </p:cNvPr>
            <p:cNvSpPr/>
            <p:nvPr/>
          </p:nvSpPr>
          <p:spPr>
            <a:xfrm>
              <a:off x="5495004" y="285316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2" name="Rounded Rectangle 1131">
              <a:extLst>
                <a:ext uri="{FF2B5EF4-FFF2-40B4-BE49-F238E27FC236}">
                  <a16:creationId xmlns:a16="http://schemas.microsoft.com/office/drawing/2014/main" id="{1B850363-6FB3-0746-A3F1-ACB8DE1EF815}"/>
                </a:ext>
              </a:extLst>
            </p:cNvPr>
            <p:cNvSpPr/>
            <p:nvPr/>
          </p:nvSpPr>
          <p:spPr>
            <a:xfrm>
              <a:off x="5585383" y="285389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3" name="Rounded Rectangle 1132">
              <a:extLst>
                <a:ext uri="{FF2B5EF4-FFF2-40B4-BE49-F238E27FC236}">
                  <a16:creationId xmlns:a16="http://schemas.microsoft.com/office/drawing/2014/main" id="{9D8DFA1B-A736-5349-AF5C-7ADE5E5A0FBB}"/>
                </a:ext>
              </a:extLst>
            </p:cNvPr>
            <p:cNvSpPr/>
            <p:nvPr/>
          </p:nvSpPr>
          <p:spPr>
            <a:xfrm>
              <a:off x="5660916" y="28595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4" name="Rounded Rectangle 1133">
              <a:extLst>
                <a:ext uri="{FF2B5EF4-FFF2-40B4-BE49-F238E27FC236}">
                  <a16:creationId xmlns:a16="http://schemas.microsoft.com/office/drawing/2014/main" id="{86A1CB56-3C91-F14D-9944-6EED3C15F4BE}"/>
                </a:ext>
              </a:extLst>
            </p:cNvPr>
            <p:cNvSpPr/>
            <p:nvPr/>
          </p:nvSpPr>
          <p:spPr>
            <a:xfrm>
              <a:off x="5321261" y="336222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5" name="Rounded Rectangle 1134">
              <a:extLst>
                <a:ext uri="{FF2B5EF4-FFF2-40B4-BE49-F238E27FC236}">
                  <a16:creationId xmlns:a16="http://schemas.microsoft.com/office/drawing/2014/main" id="{B7D5FE96-F244-514D-ADBE-AD6A21AA06BA}"/>
                </a:ext>
              </a:extLst>
            </p:cNvPr>
            <p:cNvSpPr/>
            <p:nvPr/>
          </p:nvSpPr>
          <p:spPr>
            <a:xfrm>
              <a:off x="5404552"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6" name="Rounded Rectangle 1135">
              <a:extLst>
                <a:ext uri="{FF2B5EF4-FFF2-40B4-BE49-F238E27FC236}">
                  <a16:creationId xmlns:a16="http://schemas.microsoft.com/office/drawing/2014/main" id="{7D09C9EE-D102-0840-8E7C-ADA986FFFAC7}"/>
                </a:ext>
              </a:extLst>
            </p:cNvPr>
            <p:cNvSpPr/>
            <p:nvPr/>
          </p:nvSpPr>
          <p:spPr>
            <a:xfrm>
              <a:off x="5487173" y="336149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7" name="Rounded Rectangle 1136">
              <a:extLst>
                <a:ext uri="{FF2B5EF4-FFF2-40B4-BE49-F238E27FC236}">
                  <a16:creationId xmlns:a16="http://schemas.microsoft.com/office/drawing/2014/main" id="{7724260E-4B32-4944-977E-5403F9EAFDBD}"/>
                </a:ext>
              </a:extLst>
            </p:cNvPr>
            <p:cNvSpPr/>
            <p:nvPr/>
          </p:nvSpPr>
          <p:spPr>
            <a:xfrm>
              <a:off x="5572898" y="335659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8" name="Rounded Rectangle 1137">
              <a:extLst>
                <a:ext uri="{FF2B5EF4-FFF2-40B4-BE49-F238E27FC236}">
                  <a16:creationId xmlns:a16="http://schemas.microsoft.com/office/drawing/2014/main" id="{16B49084-3B11-7A41-8DAA-CC512F3B53D1}"/>
                </a:ext>
              </a:extLst>
            </p:cNvPr>
            <p:cNvSpPr/>
            <p:nvPr/>
          </p:nvSpPr>
          <p:spPr>
            <a:xfrm>
              <a:off x="5663277" y="335733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9" name="Rounded Rectangle 1138">
              <a:extLst>
                <a:ext uri="{FF2B5EF4-FFF2-40B4-BE49-F238E27FC236}">
                  <a16:creationId xmlns:a16="http://schemas.microsoft.com/office/drawing/2014/main" id="{9723CDFB-F309-5842-96CD-3C6B21A6BA59}"/>
                </a:ext>
              </a:extLst>
            </p:cNvPr>
            <p:cNvSpPr/>
            <p:nvPr/>
          </p:nvSpPr>
          <p:spPr>
            <a:xfrm>
              <a:off x="5745898"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0" name="Rounded Rectangle 1139">
              <a:extLst>
                <a:ext uri="{FF2B5EF4-FFF2-40B4-BE49-F238E27FC236}">
                  <a16:creationId xmlns:a16="http://schemas.microsoft.com/office/drawing/2014/main" id="{8B8F81CC-5ADD-6042-A874-9C61BD203975}"/>
                </a:ext>
              </a:extLst>
            </p:cNvPr>
            <p:cNvSpPr/>
            <p:nvPr/>
          </p:nvSpPr>
          <p:spPr>
            <a:xfrm>
              <a:off x="4814168" y="336230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1" name="Rounded Rectangle 1140">
              <a:extLst>
                <a:ext uri="{FF2B5EF4-FFF2-40B4-BE49-F238E27FC236}">
                  <a16:creationId xmlns:a16="http://schemas.microsoft.com/office/drawing/2014/main" id="{CCD032A2-CC99-2D46-BE0F-028B5286D333}"/>
                </a:ext>
              </a:extLst>
            </p:cNvPr>
            <p:cNvSpPr/>
            <p:nvPr/>
          </p:nvSpPr>
          <p:spPr>
            <a:xfrm>
              <a:off x="4897459"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2" name="Rounded Rectangle 1141">
              <a:extLst>
                <a:ext uri="{FF2B5EF4-FFF2-40B4-BE49-F238E27FC236}">
                  <a16:creationId xmlns:a16="http://schemas.microsoft.com/office/drawing/2014/main" id="{845B4ACD-CFF0-F744-9CCF-38A3ADD4D0F1}"/>
                </a:ext>
              </a:extLst>
            </p:cNvPr>
            <p:cNvSpPr/>
            <p:nvPr/>
          </p:nvSpPr>
          <p:spPr>
            <a:xfrm>
              <a:off x="4980080" y="336156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3" name="Rounded Rectangle 1142">
              <a:extLst>
                <a:ext uri="{FF2B5EF4-FFF2-40B4-BE49-F238E27FC236}">
                  <a16:creationId xmlns:a16="http://schemas.microsoft.com/office/drawing/2014/main" id="{218B2AD4-9561-BF44-9442-C02BF7538A34}"/>
                </a:ext>
              </a:extLst>
            </p:cNvPr>
            <p:cNvSpPr/>
            <p:nvPr/>
          </p:nvSpPr>
          <p:spPr>
            <a:xfrm>
              <a:off x="5058717" y="335667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4" name="Rounded Rectangle 1143">
              <a:extLst>
                <a:ext uri="{FF2B5EF4-FFF2-40B4-BE49-F238E27FC236}">
                  <a16:creationId xmlns:a16="http://schemas.microsoft.com/office/drawing/2014/main" id="{0A0EDAF0-86F6-C24C-8596-431D52C0F9E6}"/>
                </a:ext>
              </a:extLst>
            </p:cNvPr>
            <p:cNvSpPr/>
            <p:nvPr/>
          </p:nvSpPr>
          <p:spPr>
            <a:xfrm>
              <a:off x="5149096" y="335740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5" name="Rounded Rectangle 1144">
              <a:extLst>
                <a:ext uri="{FF2B5EF4-FFF2-40B4-BE49-F238E27FC236}">
                  <a16:creationId xmlns:a16="http://schemas.microsoft.com/office/drawing/2014/main" id="{463DB784-98CC-B846-9A7D-F69AA32CB93B}"/>
                </a:ext>
              </a:extLst>
            </p:cNvPr>
            <p:cNvSpPr/>
            <p:nvPr/>
          </p:nvSpPr>
          <p:spPr>
            <a:xfrm>
              <a:off x="5238805"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6" name="Rounded Rectangle 1145">
              <a:extLst>
                <a:ext uri="{FF2B5EF4-FFF2-40B4-BE49-F238E27FC236}">
                  <a16:creationId xmlns:a16="http://schemas.microsoft.com/office/drawing/2014/main" id="{B7318D9B-5CF9-6C47-87B3-D79ACBE8875E}"/>
                </a:ext>
              </a:extLst>
            </p:cNvPr>
            <p:cNvSpPr/>
            <p:nvPr/>
          </p:nvSpPr>
          <p:spPr>
            <a:xfrm>
              <a:off x="4812603" y="38085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7" name="Rounded Rectangle 1146">
              <a:extLst>
                <a:ext uri="{FF2B5EF4-FFF2-40B4-BE49-F238E27FC236}">
                  <a16:creationId xmlns:a16="http://schemas.microsoft.com/office/drawing/2014/main" id="{05B89E32-D0AA-F040-8D43-1F129DEB20B1}"/>
                </a:ext>
              </a:extLst>
            </p:cNvPr>
            <p:cNvSpPr/>
            <p:nvPr/>
          </p:nvSpPr>
          <p:spPr>
            <a:xfrm>
              <a:off x="4895894"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8" name="Rounded Rectangle 1147">
              <a:extLst>
                <a:ext uri="{FF2B5EF4-FFF2-40B4-BE49-F238E27FC236}">
                  <a16:creationId xmlns:a16="http://schemas.microsoft.com/office/drawing/2014/main" id="{8234718B-D504-B744-8D09-0E3A513D9CA3}"/>
                </a:ext>
              </a:extLst>
            </p:cNvPr>
            <p:cNvSpPr/>
            <p:nvPr/>
          </p:nvSpPr>
          <p:spPr>
            <a:xfrm>
              <a:off x="4971427" y="38078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9" name="Rounded Rectangle 1148">
              <a:extLst>
                <a:ext uri="{FF2B5EF4-FFF2-40B4-BE49-F238E27FC236}">
                  <a16:creationId xmlns:a16="http://schemas.microsoft.com/office/drawing/2014/main" id="{9191A887-0A95-014E-BAE6-269F6B2C493F}"/>
                </a:ext>
              </a:extLst>
            </p:cNvPr>
            <p:cNvSpPr/>
            <p:nvPr/>
          </p:nvSpPr>
          <p:spPr>
            <a:xfrm>
              <a:off x="5057152" y="38029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0" name="Rounded Rectangle 1149">
              <a:extLst>
                <a:ext uri="{FF2B5EF4-FFF2-40B4-BE49-F238E27FC236}">
                  <a16:creationId xmlns:a16="http://schemas.microsoft.com/office/drawing/2014/main" id="{EA03B3C0-2024-D240-BC2C-C6E68401C786}"/>
                </a:ext>
              </a:extLst>
            </p:cNvPr>
            <p:cNvSpPr/>
            <p:nvPr/>
          </p:nvSpPr>
          <p:spPr>
            <a:xfrm>
              <a:off x="5133355" y="380370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1" name="Rounded Rectangle 1150">
              <a:extLst>
                <a:ext uri="{FF2B5EF4-FFF2-40B4-BE49-F238E27FC236}">
                  <a16:creationId xmlns:a16="http://schemas.microsoft.com/office/drawing/2014/main" id="{2B31DBA1-A878-9344-BD76-38392B0E47D3}"/>
                </a:ext>
              </a:extLst>
            </p:cNvPr>
            <p:cNvSpPr/>
            <p:nvPr/>
          </p:nvSpPr>
          <p:spPr>
            <a:xfrm>
              <a:off x="5215976"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2" name="Rounded Rectangle 1151">
              <a:extLst>
                <a:ext uri="{FF2B5EF4-FFF2-40B4-BE49-F238E27FC236}">
                  <a16:creationId xmlns:a16="http://schemas.microsoft.com/office/drawing/2014/main" id="{D72FBCD0-6851-8949-9E56-BB7246FC06B8}"/>
                </a:ext>
              </a:extLst>
            </p:cNvPr>
            <p:cNvSpPr/>
            <p:nvPr/>
          </p:nvSpPr>
          <p:spPr>
            <a:xfrm>
              <a:off x="5298157" y="380870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3" name="Rounded Rectangle 1152">
              <a:extLst>
                <a:ext uri="{FF2B5EF4-FFF2-40B4-BE49-F238E27FC236}">
                  <a16:creationId xmlns:a16="http://schemas.microsoft.com/office/drawing/2014/main" id="{B2548E3B-C19F-CE4A-A2DA-A36F211786DB}"/>
                </a:ext>
              </a:extLst>
            </p:cNvPr>
            <p:cNvSpPr/>
            <p:nvPr/>
          </p:nvSpPr>
          <p:spPr>
            <a:xfrm>
              <a:off x="537436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4" name="Rounded Rectangle 1153">
              <a:extLst>
                <a:ext uri="{FF2B5EF4-FFF2-40B4-BE49-F238E27FC236}">
                  <a16:creationId xmlns:a16="http://schemas.microsoft.com/office/drawing/2014/main" id="{0EBBDAAF-2843-2A45-8300-F56E55211AFA}"/>
                </a:ext>
              </a:extLst>
            </p:cNvPr>
            <p:cNvSpPr/>
            <p:nvPr/>
          </p:nvSpPr>
          <p:spPr>
            <a:xfrm>
              <a:off x="5456981" y="380797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5" name="Rounded Rectangle 1154">
              <a:extLst>
                <a:ext uri="{FF2B5EF4-FFF2-40B4-BE49-F238E27FC236}">
                  <a16:creationId xmlns:a16="http://schemas.microsoft.com/office/drawing/2014/main" id="{A056973D-8D94-524F-AA1F-B53997FBBDAB}"/>
                </a:ext>
              </a:extLst>
            </p:cNvPr>
            <p:cNvSpPr/>
            <p:nvPr/>
          </p:nvSpPr>
          <p:spPr>
            <a:xfrm>
              <a:off x="5542706" y="38030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6" name="Rounded Rectangle 1155">
              <a:extLst>
                <a:ext uri="{FF2B5EF4-FFF2-40B4-BE49-F238E27FC236}">
                  <a16:creationId xmlns:a16="http://schemas.microsoft.com/office/drawing/2014/main" id="{7A9BC222-86AD-484F-B20E-76B382798706}"/>
                </a:ext>
              </a:extLst>
            </p:cNvPr>
            <p:cNvSpPr/>
            <p:nvPr/>
          </p:nvSpPr>
          <p:spPr>
            <a:xfrm>
              <a:off x="5618909" y="380381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7" name="Rounded Rectangle 1156">
              <a:extLst>
                <a:ext uri="{FF2B5EF4-FFF2-40B4-BE49-F238E27FC236}">
                  <a16:creationId xmlns:a16="http://schemas.microsoft.com/office/drawing/2014/main" id="{8BC52A57-878B-EE40-B413-0600D6ED6764}"/>
                </a:ext>
              </a:extLst>
            </p:cNvPr>
            <p:cNvSpPr/>
            <p:nvPr/>
          </p:nvSpPr>
          <p:spPr>
            <a:xfrm>
              <a:off x="570153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8" name="Rounded Rectangle 1157">
              <a:extLst>
                <a:ext uri="{FF2B5EF4-FFF2-40B4-BE49-F238E27FC236}">
                  <a16:creationId xmlns:a16="http://schemas.microsoft.com/office/drawing/2014/main" id="{F408C87F-9CCA-A44E-9DC6-9912AF20C4FB}"/>
                </a:ext>
              </a:extLst>
            </p:cNvPr>
            <p:cNvSpPr/>
            <p:nvPr/>
          </p:nvSpPr>
          <p:spPr>
            <a:xfrm>
              <a:off x="4823574" y="424157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9" name="Rounded Rectangle 1158">
              <a:extLst>
                <a:ext uri="{FF2B5EF4-FFF2-40B4-BE49-F238E27FC236}">
                  <a16:creationId xmlns:a16="http://schemas.microsoft.com/office/drawing/2014/main" id="{4A786593-DA19-C44D-A178-7A8753DE61A7}"/>
                </a:ext>
              </a:extLst>
            </p:cNvPr>
            <p:cNvSpPr/>
            <p:nvPr/>
          </p:nvSpPr>
          <p:spPr>
            <a:xfrm>
              <a:off x="4906195" y="424011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0" name="Rounded Rectangle 1159">
              <a:extLst>
                <a:ext uri="{FF2B5EF4-FFF2-40B4-BE49-F238E27FC236}">
                  <a16:creationId xmlns:a16="http://schemas.microsoft.com/office/drawing/2014/main" id="{BD8FD5AF-5593-684B-83EC-E2CB4C06DE07}"/>
                </a:ext>
              </a:extLst>
            </p:cNvPr>
            <p:cNvSpPr/>
            <p:nvPr/>
          </p:nvSpPr>
          <p:spPr>
            <a:xfrm>
              <a:off x="4989486" y="424084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1" name="Rounded Rectangle 1160">
              <a:extLst>
                <a:ext uri="{FF2B5EF4-FFF2-40B4-BE49-F238E27FC236}">
                  <a16:creationId xmlns:a16="http://schemas.microsoft.com/office/drawing/2014/main" id="{C3A1D959-A1C0-1841-A68B-D538B0C1FD86}"/>
                </a:ext>
              </a:extLst>
            </p:cNvPr>
            <p:cNvSpPr/>
            <p:nvPr/>
          </p:nvSpPr>
          <p:spPr>
            <a:xfrm>
              <a:off x="5072107" y="423938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2" name="Rounded Rectangle 1161">
              <a:extLst>
                <a:ext uri="{FF2B5EF4-FFF2-40B4-BE49-F238E27FC236}">
                  <a16:creationId xmlns:a16="http://schemas.microsoft.com/office/drawing/2014/main" id="{42846F24-1125-3C40-B7B8-7B8ACA7770AF}"/>
                </a:ext>
              </a:extLst>
            </p:cNvPr>
            <p:cNvSpPr/>
            <p:nvPr/>
          </p:nvSpPr>
          <p:spPr>
            <a:xfrm>
              <a:off x="5156925" y="423857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3" name="Rounded Rectangle 1162">
              <a:extLst>
                <a:ext uri="{FF2B5EF4-FFF2-40B4-BE49-F238E27FC236}">
                  <a16:creationId xmlns:a16="http://schemas.microsoft.com/office/drawing/2014/main" id="{A2805DC9-81F2-4C4E-9B38-726054B7C763}"/>
                </a:ext>
              </a:extLst>
            </p:cNvPr>
            <p:cNvSpPr/>
            <p:nvPr/>
          </p:nvSpPr>
          <p:spPr>
            <a:xfrm>
              <a:off x="5239546" y="423710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4" name="Rounded Rectangle 1163">
              <a:extLst>
                <a:ext uri="{FF2B5EF4-FFF2-40B4-BE49-F238E27FC236}">
                  <a16:creationId xmlns:a16="http://schemas.microsoft.com/office/drawing/2014/main" id="{C4DC3A82-8236-BF4D-A43D-3CFB56F5E7DC}"/>
                </a:ext>
              </a:extLst>
            </p:cNvPr>
            <p:cNvSpPr/>
            <p:nvPr/>
          </p:nvSpPr>
          <p:spPr>
            <a:xfrm>
              <a:off x="5329925" y="423784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5" name="Rounded Rectangle 1164">
              <a:extLst>
                <a:ext uri="{FF2B5EF4-FFF2-40B4-BE49-F238E27FC236}">
                  <a16:creationId xmlns:a16="http://schemas.microsoft.com/office/drawing/2014/main" id="{AF53023D-3533-D647-842A-65914278F6E3}"/>
                </a:ext>
              </a:extLst>
            </p:cNvPr>
            <p:cNvSpPr/>
            <p:nvPr/>
          </p:nvSpPr>
          <p:spPr>
            <a:xfrm>
              <a:off x="5412546" y="423637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6" name="Rounded Rectangle 1165">
              <a:extLst>
                <a:ext uri="{FF2B5EF4-FFF2-40B4-BE49-F238E27FC236}">
                  <a16:creationId xmlns:a16="http://schemas.microsoft.com/office/drawing/2014/main" id="{8E65F6F2-0194-A246-B55D-3FEB2F866B96}"/>
                </a:ext>
              </a:extLst>
            </p:cNvPr>
            <p:cNvSpPr/>
            <p:nvPr/>
          </p:nvSpPr>
          <p:spPr>
            <a:xfrm>
              <a:off x="4788612" y="471294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7" name="Rounded Rectangle 1166">
              <a:extLst>
                <a:ext uri="{FF2B5EF4-FFF2-40B4-BE49-F238E27FC236}">
                  <a16:creationId xmlns:a16="http://schemas.microsoft.com/office/drawing/2014/main" id="{4A74EAC4-F105-E541-86CC-FD2EE4BB2B5D}"/>
                </a:ext>
              </a:extLst>
            </p:cNvPr>
            <p:cNvSpPr/>
            <p:nvPr/>
          </p:nvSpPr>
          <p:spPr>
            <a:xfrm>
              <a:off x="4871903"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8" name="Rounded Rectangle 1167">
              <a:extLst>
                <a:ext uri="{FF2B5EF4-FFF2-40B4-BE49-F238E27FC236}">
                  <a16:creationId xmlns:a16="http://schemas.microsoft.com/office/drawing/2014/main" id="{AD36ECC2-5B7C-B948-A871-09FD200D0D26}"/>
                </a:ext>
              </a:extLst>
            </p:cNvPr>
            <p:cNvSpPr/>
            <p:nvPr/>
          </p:nvSpPr>
          <p:spPr>
            <a:xfrm>
              <a:off x="4947436" y="47122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9" name="Rounded Rectangle 1168">
              <a:extLst>
                <a:ext uri="{FF2B5EF4-FFF2-40B4-BE49-F238E27FC236}">
                  <a16:creationId xmlns:a16="http://schemas.microsoft.com/office/drawing/2014/main" id="{FC6A8DE6-D30F-5C4B-A2A6-5EFB2218721C}"/>
                </a:ext>
              </a:extLst>
            </p:cNvPr>
            <p:cNvSpPr/>
            <p:nvPr/>
          </p:nvSpPr>
          <p:spPr>
            <a:xfrm>
              <a:off x="5026073" y="471441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0" name="Rounded Rectangle 1169">
              <a:extLst>
                <a:ext uri="{FF2B5EF4-FFF2-40B4-BE49-F238E27FC236}">
                  <a16:creationId xmlns:a16="http://schemas.microsoft.com/office/drawing/2014/main" id="{AD967243-A0A6-0143-9B46-FB19CC1A5141}"/>
                </a:ext>
              </a:extLst>
            </p:cNvPr>
            <p:cNvSpPr/>
            <p:nvPr/>
          </p:nvSpPr>
          <p:spPr>
            <a:xfrm>
              <a:off x="5102276" y="471514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1" name="Rounded Rectangle 1170">
              <a:extLst>
                <a:ext uri="{FF2B5EF4-FFF2-40B4-BE49-F238E27FC236}">
                  <a16:creationId xmlns:a16="http://schemas.microsoft.com/office/drawing/2014/main" id="{3808AB7A-4EA9-604A-9607-3D1D991920A8}"/>
                </a:ext>
              </a:extLst>
            </p:cNvPr>
            <p:cNvSpPr/>
            <p:nvPr/>
          </p:nvSpPr>
          <p:spPr>
            <a:xfrm>
              <a:off x="5184897"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2" name="Rounded Rectangle 1171">
              <a:extLst>
                <a:ext uri="{FF2B5EF4-FFF2-40B4-BE49-F238E27FC236}">
                  <a16:creationId xmlns:a16="http://schemas.microsoft.com/office/drawing/2014/main" id="{EDA3BB64-941E-464B-B954-89221089C3CF}"/>
                </a:ext>
              </a:extLst>
            </p:cNvPr>
            <p:cNvSpPr/>
            <p:nvPr/>
          </p:nvSpPr>
          <p:spPr>
            <a:xfrm>
              <a:off x="5267078" y="47130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3" name="Rounded Rectangle 1172">
              <a:extLst>
                <a:ext uri="{FF2B5EF4-FFF2-40B4-BE49-F238E27FC236}">
                  <a16:creationId xmlns:a16="http://schemas.microsoft.com/office/drawing/2014/main" id="{AB2BE894-F338-6F4B-B083-A8E61F319AD8}"/>
                </a:ext>
              </a:extLst>
            </p:cNvPr>
            <p:cNvSpPr/>
            <p:nvPr/>
          </p:nvSpPr>
          <p:spPr>
            <a:xfrm>
              <a:off x="534328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4" name="Rounded Rectangle 1173">
              <a:extLst>
                <a:ext uri="{FF2B5EF4-FFF2-40B4-BE49-F238E27FC236}">
                  <a16:creationId xmlns:a16="http://schemas.microsoft.com/office/drawing/2014/main" id="{24A2179B-E89C-2640-B63E-2807EDF2F2B4}"/>
                </a:ext>
              </a:extLst>
            </p:cNvPr>
            <p:cNvSpPr/>
            <p:nvPr/>
          </p:nvSpPr>
          <p:spPr>
            <a:xfrm>
              <a:off x="5425902" y="47123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5" name="Rounded Rectangle 1174">
              <a:extLst>
                <a:ext uri="{FF2B5EF4-FFF2-40B4-BE49-F238E27FC236}">
                  <a16:creationId xmlns:a16="http://schemas.microsoft.com/office/drawing/2014/main" id="{C9838EEA-0ABC-A349-B4D7-A41C6CCC57F0}"/>
                </a:ext>
              </a:extLst>
            </p:cNvPr>
            <p:cNvSpPr/>
            <p:nvPr/>
          </p:nvSpPr>
          <p:spPr>
            <a:xfrm>
              <a:off x="5511627" y="47145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6" name="Rounded Rectangle 1175">
              <a:extLst>
                <a:ext uri="{FF2B5EF4-FFF2-40B4-BE49-F238E27FC236}">
                  <a16:creationId xmlns:a16="http://schemas.microsoft.com/office/drawing/2014/main" id="{2C6B001F-237D-4547-9346-B4ABD4B6474A}"/>
                </a:ext>
              </a:extLst>
            </p:cNvPr>
            <p:cNvSpPr/>
            <p:nvPr/>
          </p:nvSpPr>
          <p:spPr>
            <a:xfrm>
              <a:off x="5594918" y="471525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7" name="Rounded Rectangle 1176">
              <a:extLst>
                <a:ext uri="{FF2B5EF4-FFF2-40B4-BE49-F238E27FC236}">
                  <a16:creationId xmlns:a16="http://schemas.microsoft.com/office/drawing/2014/main" id="{7BBEC1B3-F517-3A47-8E0B-5A6A66B42BFA}"/>
                </a:ext>
              </a:extLst>
            </p:cNvPr>
            <p:cNvSpPr/>
            <p:nvPr/>
          </p:nvSpPr>
          <p:spPr>
            <a:xfrm>
              <a:off x="567045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178" name="Group 1177">
            <a:extLst>
              <a:ext uri="{FF2B5EF4-FFF2-40B4-BE49-F238E27FC236}">
                <a16:creationId xmlns:a16="http://schemas.microsoft.com/office/drawing/2014/main" id="{3BB88313-3962-5A40-844C-0BF1F6478220}"/>
              </a:ext>
            </a:extLst>
          </p:cNvPr>
          <p:cNvGrpSpPr/>
          <p:nvPr/>
        </p:nvGrpSpPr>
        <p:grpSpPr>
          <a:xfrm>
            <a:off x="6240040" y="2345518"/>
            <a:ext cx="1618142" cy="3545106"/>
            <a:chOff x="4659160" y="1635818"/>
            <a:chExt cx="1618142" cy="3545106"/>
          </a:xfrm>
        </p:grpSpPr>
        <p:sp>
          <p:nvSpPr>
            <p:cNvPr id="1179" name="Rounded Rectangle 1178">
              <a:extLst>
                <a:ext uri="{FF2B5EF4-FFF2-40B4-BE49-F238E27FC236}">
                  <a16:creationId xmlns:a16="http://schemas.microsoft.com/office/drawing/2014/main" id="{668B03C8-77C8-7E42-86E3-5A412AC0080E}"/>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0" name="Rounded Rectangle 1179">
              <a:extLst>
                <a:ext uri="{FF2B5EF4-FFF2-40B4-BE49-F238E27FC236}">
                  <a16:creationId xmlns:a16="http://schemas.microsoft.com/office/drawing/2014/main" id="{92F7B2DD-7688-AA46-BD94-71AB636BFD0D}"/>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1" name="Rounded Rectangle 1180">
              <a:extLst>
                <a:ext uri="{FF2B5EF4-FFF2-40B4-BE49-F238E27FC236}">
                  <a16:creationId xmlns:a16="http://schemas.microsoft.com/office/drawing/2014/main" id="{74E4FD55-FA3F-D84C-B5D9-D0748B5EFDDF}"/>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2" name="Rounded Rectangle 1181">
              <a:extLst>
                <a:ext uri="{FF2B5EF4-FFF2-40B4-BE49-F238E27FC236}">
                  <a16:creationId xmlns:a16="http://schemas.microsoft.com/office/drawing/2014/main" id="{F57FA4DB-0DAB-F642-9379-25F341E9E0EF}"/>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3" name="Rounded Rectangle 1182">
              <a:extLst>
                <a:ext uri="{FF2B5EF4-FFF2-40B4-BE49-F238E27FC236}">
                  <a16:creationId xmlns:a16="http://schemas.microsoft.com/office/drawing/2014/main" id="{734306C6-B1A9-AB47-836C-86DBB8EDDC2F}"/>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4" name="TextBox 1183">
              <a:extLst>
                <a:ext uri="{FF2B5EF4-FFF2-40B4-BE49-F238E27FC236}">
                  <a16:creationId xmlns:a16="http://schemas.microsoft.com/office/drawing/2014/main" id="{39ECB056-0021-E941-A080-0932B33B8D9C}"/>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85" name="Rounded Rectangle 1184">
              <a:extLst>
                <a:ext uri="{FF2B5EF4-FFF2-40B4-BE49-F238E27FC236}">
                  <a16:creationId xmlns:a16="http://schemas.microsoft.com/office/drawing/2014/main" id="{3FBC0758-5BA2-FA48-AC93-188021386E1B}"/>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6" name="Rounded Rectangle 1185">
              <a:extLst>
                <a:ext uri="{FF2B5EF4-FFF2-40B4-BE49-F238E27FC236}">
                  <a16:creationId xmlns:a16="http://schemas.microsoft.com/office/drawing/2014/main" id="{4C32A478-FD6C-8749-829B-17015B55A539}"/>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7" name="Rounded Rectangle 1186">
              <a:extLst>
                <a:ext uri="{FF2B5EF4-FFF2-40B4-BE49-F238E27FC236}">
                  <a16:creationId xmlns:a16="http://schemas.microsoft.com/office/drawing/2014/main" id="{985D029C-19EB-3342-81CE-8DF795E327CB}"/>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8" name="Rounded Rectangle 1187">
              <a:extLst>
                <a:ext uri="{FF2B5EF4-FFF2-40B4-BE49-F238E27FC236}">
                  <a16:creationId xmlns:a16="http://schemas.microsoft.com/office/drawing/2014/main" id="{50542ED2-2F14-9041-AAD2-0C71676FA225}"/>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9" name="Rounded Rectangle 1188">
              <a:extLst>
                <a:ext uri="{FF2B5EF4-FFF2-40B4-BE49-F238E27FC236}">
                  <a16:creationId xmlns:a16="http://schemas.microsoft.com/office/drawing/2014/main" id="{7790A512-5EB7-3B4A-82C2-68917379439D}"/>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0" name="TextBox 1189">
              <a:extLst>
                <a:ext uri="{FF2B5EF4-FFF2-40B4-BE49-F238E27FC236}">
                  <a16:creationId xmlns:a16="http://schemas.microsoft.com/office/drawing/2014/main" id="{59A42D4C-FF1F-114B-8460-E6454C567290}"/>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1" name="Rounded Rectangle 1190">
              <a:extLst>
                <a:ext uri="{FF2B5EF4-FFF2-40B4-BE49-F238E27FC236}">
                  <a16:creationId xmlns:a16="http://schemas.microsoft.com/office/drawing/2014/main" id="{E7FCAAC5-FB95-E54A-92C7-41EFCD5C7693}"/>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2" name="Rounded Rectangle 1191">
              <a:extLst>
                <a:ext uri="{FF2B5EF4-FFF2-40B4-BE49-F238E27FC236}">
                  <a16:creationId xmlns:a16="http://schemas.microsoft.com/office/drawing/2014/main" id="{21409802-3DBF-5D4E-8819-D39F1B571076}"/>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3" name="Rounded Rectangle 1192">
              <a:extLst>
                <a:ext uri="{FF2B5EF4-FFF2-40B4-BE49-F238E27FC236}">
                  <a16:creationId xmlns:a16="http://schemas.microsoft.com/office/drawing/2014/main" id="{B10E81F2-0FFA-8F46-A047-E030C98CE52D}"/>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4" name="Rounded Rectangle 1193">
              <a:extLst>
                <a:ext uri="{FF2B5EF4-FFF2-40B4-BE49-F238E27FC236}">
                  <a16:creationId xmlns:a16="http://schemas.microsoft.com/office/drawing/2014/main" id="{68AACD51-D248-3B43-A732-5A833FC3CAE1}"/>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5" name="Rounded Rectangle 1194">
              <a:extLst>
                <a:ext uri="{FF2B5EF4-FFF2-40B4-BE49-F238E27FC236}">
                  <a16:creationId xmlns:a16="http://schemas.microsoft.com/office/drawing/2014/main" id="{5AE9B346-4F63-0143-99A5-64DE7107DED8}"/>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6" name="TextBox 1195">
              <a:extLst>
                <a:ext uri="{FF2B5EF4-FFF2-40B4-BE49-F238E27FC236}">
                  <a16:creationId xmlns:a16="http://schemas.microsoft.com/office/drawing/2014/main" id="{6BD9A5B6-99C5-2846-875B-CE8C982A5B9E}"/>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7" name="Rounded Rectangle 1196">
              <a:extLst>
                <a:ext uri="{FF2B5EF4-FFF2-40B4-BE49-F238E27FC236}">
                  <a16:creationId xmlns:a16="http://schemas.microsoft.com/office/drawing/2014/main" id="{EB3D2428-1A60-C447-A95E-B11383E820BA}"/>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8" name="Rounded Rectangle 1197">
              <a:extLst>
                <a:ext uri="{FF2B5EF4-FFF2-40B4-BE49-F238E27FC236}">
                  <a16:creationId xmlns:a16="http://schemas.microsoft.com/office/drawing/2014/main" id="{E306508F-FFA9-6147-922C-AE050FB291F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9" name="Rounded Rectangle 1198">
              <a:extLst>
                <a:ext uri="{FF2B5EF4-FFF2-40B4-BE49-F238E27FC236}">
                  <a16:creationId xmlns:a16="http://schemas.microsoft.com/office/drawing/2014/main" id="{18FB4939-5F7E-9B4A-8C93-AAE587B6D44B}"/>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0" name="Rounded Rectangle 1199">
              <a:extLst>
                <a:ext uri="{FF2B5EF4-FFF2-40B4-BE49-F238E27FC236}">
                  <a16:creationId xmlns:a16="http://schemas.microsoft.com/office/drawing/2014/main" id="{BE1FC763-5AC1-6F43-BC82-2F5CB794EC8A}"/>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1" name="Rounded Rectangle 1200">
              <a:extLst>
                <a:ext uri="{FF2B5EF4-FFF2-40B4-BE49-F238E27FC236}">
                  <a16:creationId xmlns:a16="http://schemas.microsoft.com/office/drawing/2014/main" id="{7150A01E-9D15-2542-B3D9-D49FE2D2471E}"/>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2" name="TextBox 1201">
              <a:extLst>
                <a:ext uri="{FF2B5EF4-FFF2-40B4-BE49-F238E27FC236}">
                  <a16:creationId xmlns:a16="http://schemas.microsoft.com/office/drawing/2014/main" id="{D380DF2E-2502-2C40-93D8-E7B302711F21}"/>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3" name="TextBox 1202">
              <a:extLst>
                <a:ext uri="{FF2B5EF4-FFF2-40B4-BE49-F238E27FC236}">
                  <a16:creationId xmlns:a16="http://schemas.microsoft.com/office/drawing/2014/main" id="{96B692AA-D4E6-0D45-8BD7-EC9E3ACBA76E}"/>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4" name="TextBox 1203">
              <a:extLst>
                <a:ext uri="{FF2B5EF4-FFF2-40B4-BE49-F238E27FC236}">
                  <a16:creationId xmlns:a16="http://schemas.microsoft.com/office/drawing/2014/main" id="{68342FE6-64B0-194A-9BD6-7D259CAACD6C}"/>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5" name="Rounded Rectangle 1204">
              <a:extLst>
                <a:ext uri="{FF2B5EF4-FFF2-40B4-BE49-F238E27FC236}">
                  <a16:creationId xmlns:a16="http://schemas.microsoft.com/office/drawing/2014/main" id="{7ECFACC9-42FD-594C-A9EF-9D80219E6E4D}"/>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6" name="Rounded Rectangle 1205">
              <a:extLst>
                <a:ext uri="{FF2B5EF4-FFF2-40B4-BE49-F238E27FC236}">
                  <a16:creationId xmlns:a16="http://schemas.microsoft.com/office/drawing/2014/main" id="{8A96CC75-6E5B-C742-B2FB-7EED47D7BAFE}"/>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7" name="Rounded Rectangle 1206">
              <a:extLst>
                <a:ext uri="{FF2B5EF4-FFF2-40B4-BE49-F238E27FC236}">
                  <a16:creationId xmlns:a16="http://schemas.microsoft.com/office/drawing/2014/main" id="{53B70F50-1C48-894C-8D05-5698ACEC916C}"/>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8" name="Rounded Rectangle 1207">
              <a:extLst>
                <a:ext uri="{FF2B5EF4-FFF2-40B4-BE49-F238E27FC236}">
                  <a16:creationId xmlns:a16="http://schemas.microsoft.com/office/drawing/2014/main" id="{581CA673-810C-4C42-87B1-C23189CB5D75}"/>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9" name="Rounded Rectangle 1208">
              <a:extLst>
                <a:ext uri="{FF2B5EF4-FFF2-40B4-BE49-F238E27FC236}">
                  <a16:creationId xmlns:a16="http://schemas.microsoft.com/office/drawing/2014/main" id="{C36C6E4E-4F77-A240-8E3F-2907E5CFA858}"/>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0" name="TextBox 1209">
              <a:extLst>
                <a:ext uri="{FF2B5EF4-FFF2-40B4-BE49-F238E27FC236}">
                  <a16:creationId xmlns:a16="http://schemas.microsoft.com/office/drawing/2014/main" id="{58865994-4100-1049-A59B-29E187F82A1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1" name="TextBox 1210">
              <a:extLst>
                <a:ext uri="{FF2B5EF4-FFF2-40B4-BE49-F238E27FC236}">
                  <a16:creationId xmlns:a16="http://schemas.microsoft.com/office/drawing/2014/main" id="{0FE70EB7-1576-3242-B907-39594551E258}"/>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2" name="TextBox 1211">
              <a:extLst>
                <a:ext uri="{FF2B5EF4-FFF2-40B4-BE49-F238E27FC236}">
                  <a16:creationId xmlns:a16="http://schemas.microsoft.com/office/drawing/2014/main" id="{C2AFB6D5-B74E-7848-BF9F-CC5FE09CE8D3}"/>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3" name="Rounded Rectangle 1212">
              <a:extLst>
                <a:ext uri="{FF2B5EF4-FFF2-40B4-BE49-F238E27FC236}">
                  <a16:creationId xmlns:a16="http://schemas.microsoft.com/office/drawing/2014/main" id="{10D957D5-FF95-C346-A08E-029DD6B9588C}"/>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4" name="Rounded Rectangle 1213">
              <a:extLst>
                <a:ext uri="{FF2B5EF4-FFF2-40B4-BE49-F238E27FC236}">
                  <a16:creationId xmlns:a16="http://schemas.microsoft.com/office/drawing/2014/main" id="{2FCC66EA-787B-4949-84C2-33791E2A225F}"/>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5" name="Rounded Rectangle 1214">
              <a:extLst>
                <a:ext uri="{FF2B5EF4-FFF2-40B4-BE49-F238E27FC236}">
                  <a16:creationId xmlns:a16="http://schemas.microsoft.com/office/drawing/2014/main" id="{A8FCA3AA-F020-4F47-88FF-53E639E13C17}"/>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6" name="Rounded Rectangle 1215">
              <a:extLst>
                <a:ext uri="{FF2B5EF4-FFF2-40B4-BE49-F238E27FC236}">
                  <a16:creationId xmlns:a16="http://schemas.microsoft.com/office/drawing/2014/main" id="{3F1C7C32-3555-0A48-ABB6-ECC3E5A4A7DB}"/>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7" name="Rounded Rectangle 1216">
              <a:extLst>
                <a:ext uri="{FF2B5EF4-FFF2-40B4-BE49-F238E27FC236}">
                  <a16:creationId xmlns:a16="http://schemas.microsoft.com/office/drawing/2014/main" id="{AB7C340D-3599-104B-9EDE-FE2F604E5238}"/>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8" name="Rounded Rectangle 1217">
              <a:extLst>
                <a:ext uri="{FF2B5EF4-FFF2-40B4-BE49-F238E27FC236}">
                  <a16:creationId xmlns:a16="http://schemas.microsoft.com/office/drawing/2014/main" id="{1CD622BF-6694-0649-B2DF-44075B980E82}"/>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9" name="TextBox 1218">
              <a:extLst>
                <a:ext uri="{FF2B5EF4-FFF2-40B4-BE49-F238E27FC236}">
                  <a16:creationId xmlns:a16="http://schemas.microsoft.com/office/drawing/2014/main" id="{09E51050-986F-8E48-B248-2A5E966A4389}"/>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0" name="TextBox 1219">
              <a:extLst>
                <a:ext uri="{FF2B5EF4-FFF2-40B4-BE49-F238E27FC236}">
                  <a16:creationId xmlns:a16="http://schemas.microsoft.com/office/drawing/2014/main" id="{3985201A-EFED-5941-8180-77998C281FC0}"/>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1" name="TextBox 1220">
              <a:extLst>
                <a:ext uri="{FF2B5EF4-FFF2-40B4-BE49-F238E27FC236}">
                  <a16:creationId xmlns:a16="http://schemas.microsoft.com/office/drawing/2014/main" id="{0A3C45B2-02CC-4640-B51A-7043E7929090}"/>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2" name="Rounded Rectangle 1221">
              <a:extLst>
                <a:ext uri="{FF2B5EF4-FFF2-40B4-BE49-F238E27FC236}">
                  <a16:creationId xmlns:a16="http://schemas.microsoft.com/office/drawing/2014/main" id="{00A9F3CE-5E3B-3E48-B40C-C9A31327FA84}"/>
                </a:ext>
              </a:extLst>
            </p:cNvPr>
            <p:cNvSpPr/>
            <p:nvPr/>
          </p:nvSpPr>
          <p:spPr>
            <a:xfrm>
              <a:off x="4659160" y="1635818"/>
              <a:ext cx="1519745" cy="3545106"/>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223" name="TextBox 1222">
              <a:extLst>
                <a:ext uri="{FF2B5EF4-FFF2-40B4-BE49-F238E27FC236}">
                  <a16:creationId xmlns:a16="http://schemas.microsoft.com/office/drawing/2014/main" id="{A0999161-160D-5341-A0D5-2A784B084F14}"/>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4" name="TextBox 1223">
              <a:extLst>
                <a:ext uri="{FF2B5EF4-FFF2-40B4-BE49-F238E27FC236}">
                  <a16:creationId xmlns:a16="http://schemas.microsoft.com/office/drawing/2014/main" id="{85056728-E2C8-4647-93F4-DF2E9BCFC521}"/>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5" name="TextBox 1224">
              <a:extLst>
                <a:ext uri="{FF2B5EF4-FFF2-40B4-BE49-F238E27FC236}">
                  <a16:creationId xmlns:a16="http://schemas.microsoft.com/office/drawing/2014/main" id="{3E84D851-1CD8-8C44-A01A-C1B377C320BB}"/>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6" name="TextBox 1225">
              <a:extLst>
                <a:ext uri="{FF2B5EF4-FFF2-40B4-BE49-F238E27FC236}">
                  <a16:creationId xmlns:a16="http://schemas.microsoft.com/office/drawing/2014/main" id="{26CF2C8B-C7BA-9046-BE79-7212C9DFA972}"/>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7" name="TextBox 1226">
              <a:extLst>
                <a:ext uri="{FF2B5EF4-FFF2-40B4-BE49-F238E27FC236}">
                  <a16:creationId xmlns:a16="http://schemas.microsoft.com/office/drawing/2014/main" id="{0F134EC7-011F-A646-9DC5-848523E8B6D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8" name="TextBox 1227">
              <a:extLst>
                <a:ext uri="{FF2B5EF4-FFF2-40B4-BE49-F238E27FC236}">
                  <a16:creationId xmlns:a16="http://schemas.microsoft.com/office/drawing/2014/main" id="{7447FA76-24A0-8E45-A5C2-C27A847D6C2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9" name="TextBox 1228">
              <a:extLst>
                <a:ext uri="{FF2B5EF4-FFF2-40B4-BE49-F238E27FC236}">
                  <a16:creationId xmlns:a16="http://schemas.microsoft.com/office/drawing/2014/main" id="{7666378B-F22F-5145-ABF0-85A95E8AB606}"/>
                </a:ext>
              </a:extLst>
            </p:cNvPr>
            <p:cNvSpPr txBox="1"/>
            <p:nvPr/>
          </p:nvSpPr>
          <p:spPr>
            <a:xfrm>
              <a:off x="4775000" y="4873972"/>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30" name="Rounded Rectangle 1229">
              <a:extLst>
                <a:ext uri="{FF2B5EF4-FFF2-40B4-BE49-F238E27FC236}">
                  <a16:creationId xmlns:a16="http://schemas.microsoft.com/office/drawing/2014/main" id="{DE40EBE7-737F-FC4D-B03F-08AE8A0467E5}"/>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1" name="Rounded Rectangle 1230">
              <a:extLst>
                <a:ext uri="{FF2B5EF4-FFF2-40B4-BE49-F238E27FC236}">
                  <a16:creationId xmlns:a16="http://schemas.microsoft.com/office/drawing/2014/main" id="{467E0481-63A5-E840-B68E-F8F8F1C50E75}"/>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2" name="Rounded Rectangle 1231">
              <a:extLst>
                <a:ext uri="{FF2B5EF4-FFF2-40B4-BE49-F238E27FC236}">
                  <a16:creationId xmlns:a16="http://schemas.microsoft.com/office/drawing/2014/main" id="{3DE7D0CE-911E-A14F-B2B9-9B9341E8DED0}"/>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3" name="Rounded Rectangle 1232">
              <a:extLst>
                <a:ext uri="{FF2B5EF4-FFF2-40B4-BE49-F238E27FC236}">
                  <a16:creationId xmlns:a16="http://schemas.microsoft.com/office/drawing/2014/main" id="{85A3F456-AD96-814C-B76C-BC9D5DA6AFB1}"/>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4" name="Rounded Rectangle 1233">
              <a:extLst>
                <a:ext uri="{FF2B5EF4-FFF2-40B4-BE49-F238E27FC236}">
                  <a16:creationId xmlns:a16="http://schemas.microsoft.com/office/drawing/2014/main" id="{52940E3D-2D0A-7548-B7B3-267457D76696}"/>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5" name="Rounded Rectangle 1234">
              <a:extLst>
                <a:ext uri="{FF2B5EF4-FFF2-40B4-BE49-F238E27FC236}">
                  <a16:creationId xmlns:a16="http://schemas.microsoft.com/office/drawing/2014/main" id="{36A2AE19-6EE6-A648-8640-5545D493E711}"/>
                </a:ext>
              </a:extLst>
            </p:cNvPr>
            <p:cNvSpPr/>
            <p:nvPr/>
          </p:nvSpPr>
          <p:spPr>
            <a:xfrm>
              <a:off x="5279847" y="23557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6" name="Rounded Rectangle 1235">
              <a:extLst>
                <a:ext uri="{FF2B5EF4-FFF2-40B4-BE49-F238E27FC236}">
                  <a16:creationId xmlns:a16="http://schemas.microsoft.com/office/drawing/2014/main" id="{E4F6E0C3-48C3-3040-BB9C-416FC8F2B47D}"/>
                </a:ext>
              </a:extLst>
            </p:cNvPr>
            <p:cNvSpPr/>
            <p:nvPr/>
          </p:nvSpPr>
          <p:spPr>
            <a:xfrm>
              <a:off x="5363138" y="23565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7" name="Rounded Rectangle 1236">
              <a:extLst>
                <a:ext uri="{FF2B5EF4-FFF2-40B4-BE49-F238E27FC236}">
                  <a16:creationId xmlns:a16="http://schemas.microsoft.com/office/drawing/2014/main" id="{D25D8777-B32F-BC4A-B05F-84660B083E5E}"/>
                </a:ext>
              </a:extLst>
            </p:cNvPr>
            <p:cNvSpPr/>
            <p:nvPr/>
          </p:nvSpPr>
          <p:spPr>
            <a:xfrm>
              <a:off x="5445759" y="23550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8" name="Rounded Rectangle 1237">
              <a:extLst>
                <a:ext uri="{FF2B5EF4-FFF2-40B4-BE49-F238E27FC236}">
                  <a16:creationId xmlns:a16="http://schemas.microsoft.com/office/drawing/2014/main" id="{69AE2FDB-4D54-D641-883B-976572FF84AC}"/>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9" name="Rounded Rectangle 1238">
              <a:extLst>
                <a:ext uri="{FF2B5EF4-FFF2-40B4-BE49-F238E27FC236}">
                  <a16:creationId xmlns:a16="http://schemas.microsoft.com/office/drawing/2014/main" id="{B74983FD-8E28-664E-A937-8839D1531E99}"/>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0" name="Rounded Rectangle 1239">
              <a:extLst>
                <a:ext uri="{FF2B5EF4-FFF2-40B4-BE49-F238E27FC236}">
                  <a16:creationId xmlns:a16="http://schemas.microsoft.com/office/drawing/2014/main" id="{008EECA4-8125-B342-871F-6CE25606B344}"/>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1" name="Rounded Rectangle 1240">
              <a:extLst>
                <a:ext uri="{FF2B5EF4-FFF2-40B4-BE49-F238E27FC236}">
                  <a16:creationId xmlns:a16="http://schemas.microsoft.com/office/drawing/2014/main" id="{7F9DC5ED-2326-5746-9A96-FBF6F99AF533}"/>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2" name="Rounded Rectangle 1241">
              <a:extLst>
                <a:ext uri="{FF2B5EF4-FFF2-40B4-BE49-F238E27FC236}">
                  <a16:creationId xmlns:a16="http://schemas.microsoft.com/office/drawing/2014/main" id="{284C6DB1-569A-E449-A1D8-91C40E3D073A}"/>
                </a:ext>
              </a:extLst>
            </p:cNvPr>
            <p:cNvSpPr/>
            <p:nvPr/>
          </p:nvSpPr>
          <p:spPr>
            <a:xfrm>
              <a:off x="5167833" y="285940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3" name="Rounded Rectangle 1242">
              <a:extLst>
                <a:ext uri="{FF2B5EF4-FFF2-40B4-BE49-F238E27FC236}">
                  <a16:creationId xmlns:a16="http://schemas.microsoft.com/office/drawing/2014/main" id="{D9E2D7DF-E67A-F64D-8D88-64232FFC07F6}"/>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4" name="Rounded Rectangle 1243">
              <a:extLst>
                <a:ext uri="{FF2B5EF4-FFF2-40B4-BE49-F238E27FC236}">
                  <a16:creationId xmlns:a16="http://schemas.microsoft.com/office/drawing/2014/main" id="{EE26E27B-D479-CD43-8C94-5929D9AD0A18}"/>
                </a:ext>
              </a:extLst>
            </p:cNvPr>
            <p:cNvSpPr/>
            <p:nvPr/>
          </p:nvSpPr>
          <p:spPr>
            <a:xfrm>
              <a:off x="5326657" y="285866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5" name="Rounded Rectangle 1244">
              <a:extLst>
                <a:ext uri="{FF2B5EF4-FFF2-40B4-BE49-F238E27FC236}">
                  <a16:creationId xmlns:a16="http://schemas.microsoft.com/office/drawing/2014/main" id="{269191C2-2F19-444C-8B9B-F6F931FCF037}"/>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6" name="Rounded Rectangle 1245">
              <a:extLst>
                <a:ext uri="{FF2B5EF4-FFF2-40B4-BE49-F238E27FC236}">
                  <a16:creationId xmlns:a16="http://schemas.microsoft.com/office/drawing/2014/main" id="{347BC244-B5B6-124D-B1F8-072E30F91969}"/>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7" name="Rounded Rectangle 1246">
              <a:extLst>
                <a:ext uri="{FF2B5EF4-FFF2-40B4-BE49-F238E27FC236}">
                  <a16:creationId xmlns:a16="http://schemas.microsoft.com/office/drawing/2014/main" id="{175F7982-C4C4-1F4E-BF68-F66B75070819}"/>
                </a:ext>
              </a:extLst>
            </p:cNvPr>
            <p:cNvSpPr/>
            <p:nvPr/>
          </p:nvSpPr>
          <p:spPr>
            <a:xfrm>
              <a:off x="5585383"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8" name="Rounded Rectangle 1247">
              <a:extLst>
                <a:ext uri="{FF2B5EF4-FFF2-40B4-BE49-F238E27FC236}">
                  <a16:creationId xmlns:a16="http://schemas.microsoft.com/office/drawing/2014/main" id="{BC5C0DA8-C9EA-4145-BBE6-948E967D3EEE}"/>
                </a:ext>
              </a:extLst>
            </p:cNvPr>
            <p:cNvSpPr/>
            <p:nvPr/>
          </p:nvSpPr>
          <p:spPr>
            <a:xfrm>
              <a:off x="5660916" y="28595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9" name="Rounded Rectangle 1248">
              <a:extLst>
                <a:ext uri="{FF2B5EF4-FFF2-40B4-BE49-F238E27FC236}">
                  <a16:creationId xmlns:a16="http://schemas.microsoft.com/office/drawing/2014/main" id="{7A431B56-8102-FF41-8033-019C11E4D3CF}"/>
                </a:ext>
              </a:extLst>
            </p:cNvPr>
            <p:cNvSpPr/>
            <p:nvPr/>
          </p:nvSpPr>
          <p:spPr>
            <a:xfrm>
              <a:off x="5321261" y="336222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0" name="Rounded Rectangle 1249">
              <a:extLst>
                <a:ext uri="{FF2B5EF4-FFF2-40B4-BE49-F238E27FC236}">
                  <a16:creationId xmlns:a16="http://schemas.microsoft.com/office/drawing/2014/main" id="{1A45C2A7-A65F-2C4D-8EA7-F021AB1E844A}"/>
                </a:ext>
              </a:extLst>
            </p:cNvPr>
            <p:cNvSpPr/>
            <p:nvPr/>
          </p:nvSpPr>
          <p:spPr>
            <a:xfrm>
              <a:off x="5404552"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1" name="Rounded Rectangle 1250">
              <a:extLst>
                <a:ext uri="{FF2B5EF4-FFF2-40B4-BE49-F238E27FC236}">
                  <a16:creationId xmlns:a16="http://schemas.microsoft.com/office/drawing/2014/main" id="{66BFAD4D-DDC4-B641-ACC0-599E74BE8CAC}"/>
                </a:ext>
              </a:extLst>
            </p:cNvPr>
            <p:cNvSpPr/>
            <p:nvPr/>
          </p:nvSpPr>
          <p:spPr>
            <a:xfrm>
              <a:off x="5487173" y="336149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2" name="Rounded Rectangle 1251">
              <a:extLst>
                <a:ext uri="{FF2B5EF4-FFF2-40B4-BE49-F238E27FC236}">
                  <a16:creationId xmlns:a16="http://schemas.microsoft.com/office/drawing/2014/main" id="{D56BDBF6-6A49-B54A-B3CA-724B949BC74D}"/>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3" name="Rounded Rectangle 1252">
              <a:extLst>
                <a:ext uri="{FF2B5EF4-FFF2-40B4-BE49-F238E27FC236}">
                  <a16:creationId xmlns:a16="http://schemas.microsoft.com/office/drawing/2014/main" id="{F8ABDDC0-493C-B645-BF31-182968620559}"/>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4" name="Rounded Rectangle 1253">
              <a:extLst>
                <a:ext uri="{FF2B5EF4-FFF2-40B4-BE49-F238E27FC236}">
                  <a16:creationId xmlns:a16="http://schemas.microsoft.com/office/drawing/2014/main" id="{85F84BE8-EC80-AE40-9C0A-0D847A01CAFE}"/>
                </a:ext>
              </a:extLst>
            </p:cNvPr>
            <p:cNvSpPr/>
            <p:nvPr/>
          </p:nvSpPr>
          <p:spPr>
            <a:xfrm>
              <a:off x="5745898"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5" name="Rounded Rectangle 1254">
              <a:extLst>
                <a:ext uri="{FF2B5EF4-FFF2-40B4-BE49-F238E27FC236}">
                  <a16:creationId xmlns:a16="http://schemas.microsoft.com/office/drawing/2014/main" id="{64E468F0-7328-534B-969F-878E28392A1C}"/>
                </a:ext>
              </a:extLst>
            </p:cNvPr>
            <p:cNvSpPr/>
            <p:nvPr/>
          </p:nvSpPr>
          <p:spPr>
            <a:xfrm>
              <a:off x="4814168" y="336230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6" name="Rounded Rectangle 1255">
              <a:extLst>
                <a:ext uri="{FF2B5EF4-FFF2-40B4-BE49-F238E27FC236}">
                  <a16:creationId xmlns:a16="http://schemas.microsoft.com/office/drawing/2014/main" id="{FBBBF87A-BAB0-3E4A-BB73-C9BBF68E4973}"/>
                </a:ext>
              </a:extLst>
            </p:cNvPr>
            <p:cNvSpPr/>
            <p:nvPr/>
          </p:nvSpPr>
          <p:spPr>
            <a:xfrm>
              <a:off x="4897459"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7" name="Rounded Rectangle 1256">
              <a:extLst>
                <a:ext uri="{FF2B5EF4-FFF2-40B4-BE49-F238E27FC236}">
                  <a16:creationId xmlns:a16="http://schemas.microsoft.com/office/drawing/2014/main" id="{A285ABA9-B6DF-274E-A9C4-93E1003CEE4D}"/>
                </a:ext>
              </a:extLst>
            </p:cNvPr>
            <p:cNvSpPr/>
            <p:nvPr/>
          </p:nvSpPr>
          <p:spPr>
            <a:xfrm>
              <a:off x="4980080" y="336156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8" name="Rounded Rectangle 1257">
              <a:extLst>
                <a:ext uri="{FF2B5EF4-FFF2-40B4-BE49-F238E27FC236}">
                  <a16:creationId xmlns:a16="http://schemas.microsoft.com/office/drawing/2014/main" id="{30ACB1BB-3A98-5A4D-AEC3-79BE6FBE43F8}"/>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9" name="Rounded Rectangle 1258">
              <a:extLst>
                <a:ext uri="{FF2B5EF4-FFF2-40B4-BE49-F238E27FC236}">
                  <a16:creationId xmlns:a16="http://schemas.microsoft.com/office/drawing/2014/main" id="{F5F63F84-70D8-F041-92D4-5CF02A2EA5FD}"/>
                </a:ext>
              </a:extLst>
            </p:cNvPr>
            <p:cNvSpPr/>
            <p:nvPr/>
          </p:nvSpPr>
          <p:spPr>
            <a:xfrm>
              <a:off x="5149096"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0" name="Rounded Rectangle 1259">
              <a:extLst>
                <a:ext uri="{FF2B5EF4-FFF2-40B4-BE49-F238E27FC236}">
                  <a16:creationId xmlns:a16="http://schemas.microsoft.com/office/drawing/2014/main" id="{5BB3EB9E-4800-DD42-9F8C-221EC28007C6}"/>
                </a:ext>
              </a:extLst>
            </p:cNvPr>
            <p:cNvSpPr/>
            <p:nvPr/>
          </p:nvSpPr>
          <p:spPr>
            <a:xfrm>
              <a:off x="5238805"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1" name="Rounded Rectangle 1260">
              <a:extLst>
                <a:ext uri="{FF2B5EF4-FFF2-40B4-BE49-F238E27FC236}">
                  <a16:creationId xmlns:a16="http://schemas.microsoft.com/office/drawing/2014/main" id="{CC6A5088-B885-F345-8F22-FFCC30F280ED}"/>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2" name="Rounded Rectangle 1261">
              <a:extLst>
                <a:ext uri="{FF2B5EF4-FFF2-40B4-BE49-F238E27FC236}">
                  <a16:creationId xmlns:a16="http://schemas.microsoft.com/office/drawing/2014/main" id="{EE2C9581-EC2D-1745-90E8-367BC079E97C}"/>
                </a:ext>
              </a:extLst>
            </p:cNvPr>
            <p:cNvSpPr/>
            <p:nvPr/>
          </p:nvSpPr>
          <p:spPr>
            <a:xfrm>
              <a:off x="4895894"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3" name="Rounded Rectangle 1262">
              <a:extLst>
                <a:ext uri="{FF2B5EF4-FFF2-40B4-BE49-F238E27FC236}">
                  <a16:creationId xmlns:a16="http://schemas.microsoft.com/office/drawing/2014/main" id="{C2091BF5-F747-854B-91F2-751313ED6DE9}"/>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4" name="Rounded Rectangle 1263">
              <a:extLst>
                <a:ext uri="{FF2B5EF4-FFF2-40B4-BE49-F238E27FC236}">
                  <a16:creationId xmlns:a16="http://schemas.microsoft.com/office/drawing/2014/main" id="{7FC33CCA-AD00-DA49-949C-6722D0940794}"/>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5" name="Rounded Rectangle 1264">
              <a:extLst>
                <a:ext uri="{FF2B5EF4-FFF2-40B4-BE49-F238E27FC236}">
                  <a16:creationId xmlns:a16="http://schemas.microsoft.com/office/drawing/2014/main" id="{23E2EEB1-0F02-A648-933C-A24CB16E7674}"/>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6" name="Rounded Rectangle 1265">
              <a:extLst>
                <a:ext uri="{FF2B5EF4-FFF2-40B4-BE49-F238E27FC236}">
                  <a16:creationId xmlns:a16="http://schemas.microsoft.com/office/drawing/2014/main" id="{5BC91975-4097-F245-B36B-D51E95BD067A}"/>
                </a:ext>
              </a:extLst>
            </p:cNvPr>
            <p:cNvSpPr/>
            <p:nvPr/>
          </p:nvSpPr>
          <p:spPr>
            <a:xfrm>
              <a:off x="5215976"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7" name="Rounded Rectangle 1266">
              <a:extLst>
                <a:ext uri="{FF2B5EF4-FFF2-40B4-BE49-F238E27FC236}">
                  <a16:creationId xmlns:a16="http://schemas.microsoft.com/office/drawing/2014/main" id="{B0328FD4-C58F-B74E-A2C7-7B7386C662E4}"/>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8" name="Rounded Rectangle 1267">
              <a:extLst>
                <a:ext uri="{FF2B5EF4-FFF2-40B4-BE49-F238E27FC236}">
                  <a16:creationId xmlns:a16="http://schemas.microsoft.com/office/drawing/2014/main" id="{A95FDAA5-C7D3-1147-9572-7D22581D99A9}"/>
                </a:ext>
              </a:extLst>
            </p:cNvPr>
            <p:cNvSpPr/>
            <p:nvPr/>
          </p:nvSpPr>
          <p:spPr>
            <a:xfrm>
              <a:off x="537436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9" name="Rounded Rectangle 1268">
              <a:extLst>
                <a:ext uri="{FF2B5EF4-FFF2-40B4-BE49-F238E27FC236}">
                  <a16:creationId xmlns:a16="http://schemas.microsoft.com/office/drawing/2014/main" id="{1C156507-C699-1D46-B1D4-04DD1FEAF4FE}"/>
                </a:ext>
              </a:extLst>
            </p:cNvPr>
            <p:cNvSpPr/>
            <p:nvPr/>
          </p:nvSpPr>
          <p:spPr>
            <a:xfrm>
              <a:off x="5456981"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0" name="Rounded Rectangle 1269">
              <a:extLst>
                <a:ext uri="{FF2B5EF4-FFF2-40B4-BE49-F238E27FC236}">
                  <a16:creationId xmlns:a16="http://schemas.microsoft.com/office/drawing/2014/main" id="{CDE4E72E-9F06-304D-952A-A7457CA23BBA}"/>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1" name="Rounded Rectangle 1270">
              <a:extLst>
                <a:ext uri="{FF2B5EF4-FFF2-40B4-BE49-F238E27FC236}">
                  <a16:creationId xmlns:a16="http://schemas.microsoft.com/office/drawing/2014/main" id="{FF37C68E-803C-804C-BCA9-20B02F919D81}"/>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2" name="Rounded Rectangle 1271">
              <a:extLst>
                <a:ext uri="{FF2B5EF4-FFF2-40B4-BE49-F238E27FC236}">
                  <a16:creationId xmlns:a16="http://schemas.microsoft.com/office/drawing/2014/main" id="{B1E84862-5D05-9E47-8E7B-95B7D09870E8}"/>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3" name="Rounded Rectangle 1272">
              <a:extLst>
                <a:ext uri="{FF2B5EF4-FFF2-40B4-BE49-F238E27FC236}">
                  <a16:creationId xmlns:a16="http://schemas.microsoft.com/office/drawing/2014/main" id="{D4E9AC15-8B78-B749-8DC3-15E852C0C368}"/>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4" name="Rounded Rectangle 1273">
              <a:extLst>
                <a:ext uri="{FF2B5EF4-FFF2-40B4-BE49-F238E27FC236}">
                  <a16:creationId xmlns:a16="http://schemas.microsoft.com/office/drawing/2014/main" id="{2C2307F6-140D-4140-BA50-55E626E26D74}"/>
                </a:ext>
              </a:extLst>
            </p:cNvPr>
            <p:cNvSpPr/>
            <p:nvPr/>
          </p:nvSpPr>
          <p:spPr>
            <a:xfrm>
              <a:off x="4906195"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5" name="Rounded Rectangle 1274">
              <a:extLst>
                <a:ext uri="{FF2B5EF4-FFF2-40B4-BE49-F238E27FC236}">
                  <a16:creationId xmlns:a16="http://schemas.microsoft.com/office/drawing/2014/main" id="{A2A739B8-FA7B-D347-A6A7-6F0D9A7CBCFF}"/>
                </a:ext>
              </a:extLst>
            </p:cNvPr>
            <p:cNvSpPr/>
            <p:nvPr/>
          </p:nvSpPr>
          <p:spPr>
            <a:xfrm>
              <a:off x="4989486"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6" name="Rounded Rectangle 1275">
              <a:extLst>
                <a:ext uri="{FF2B5EF4-FFF2-40B4-BE49-F238E27FC236}">
                  <a16:creationId xmlns:a16="http://schemas.microsoft.com/office/drawing/2014/main" id="{A2837821-2758-7F46-A3EF-0EC300A7E993}"/>
                </a:ext>
              </a:extLst>
            </p:cNvPr>
            <p:cNvSpPr/>
            <p:nvPr/>
          </p:nvSpPr>
          <p:spPr>
            <a:xfrm>
              <a:off x="5072107"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7" name="Rounded Rectangle 1276">
              <a:extLst>
                <a:ext uri="{FF2B5EF4-FFF2-40B4-BE49-F238E27FC236}">
                  <a16:creationId xmlns:a16="http://schemas.microsoft.com/office/drawing/2014/main" id="{F64B1180-CA46-6D4A-B19D-7A91F44A250C}"/>
                </a:ext>
              </a:extLst>
            </p:cNvPr>
            <p:cNvSpPr/>
            <p:nvPr/>
          </p:nvSpPr>
          <p:spPr>
            <a:xfrm>
              <a:off x="5156925" y="42385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8" name="Rounded Rectangle 1277">
              <a:extLst>
                <a:ext uri="{FF2B5EF4-FFF2-40B4-BE49-F238E27FC236}">
                  <a16:creationId xmlns:a16="http://schemas.microsoft.com/office/drawing/2014/main" id="{4489E786-EFE1-124E-B6E5-2AD4B15FBD29}"/>
                </a:ext>
              </a:extLst>
            </p:cNvPr>
            <p:cNvSpPr/>
            <p:nvPr/>
          </p:nvSpPr>
          <p:spPr>
            <a:xfrm>
              <a:off x="5239546" y="423710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9" name="Rounded Rectangle 1278">
              <a:extLst>
                <a:ext uri="{FF2B5EF4-FFF2-40B4-BE49-F238E27FC236}">
                  <a16:creationId xmlns:a16="http://schemas.microsoft.com/office/drawing/2014/main" id="{E49C9CF7-B4A1-6A4D-B281-0910FB67EB66}"/>
                </a:ext>
              </a:extLst>
            </p:cNvPr>
            <p:cNvSpPr/>
            <p:nvPr/>
          </p:nvSpPr>
          <p:spPr>
            <a:xfrm>
              <a:off x="5329925" y="423784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0" name="Rounded Rectangle 1279">
              <a:extLst>
                <a:ext uri="{FF2B5EF4-FFF2-40B4-BE49-F238E27FC236}">
                  <a16:creationId xmlns:a16="http://schemas.microsoft.com/office/drawing/2014/main" id="{4E66F4F3-70E5-5E40-A1C4-23D430E4A14E}"/>
                </a:ext>
              </a:extLst>
            </p:cNvPr>
            <p:cNvSpPr/>
            <p:nvPr/>
          </p:nvSpPr>
          <p:spPr>
            <a:xfrm>
              <a:off x="5412546" y="423637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1" name="Rounded Rectangle 1280">
              <a:extLst>
                <a:ext uri="{FF2B5EF4-FFF2-40B4-BE49-F238E27FC236}">
                  <a16:creationId xmlns:a16="http://schemas.microsoft.com/office/drawing/2014/main" id="{FD772121-1180-5949-85CB-DEA222FB738E}"/>
                </a:ext>
              </a:extLst>
            </p:cNvPr>
            <p:cNvSpPr/>
            <p:nvPr/>
          </p:nvSpPr>
          <p:spPr>
            <a:xfrm>
              <a:off x="4788612" y="471294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2" name="Rounded Rectangle 1281">
              <a:extLst>
                <a:ext uri="{FF2B5EF4-FFF2-40B4-BE49-F238E27FC236}">
                  <a16:creationId xmlns:a16="http://schemas.microsoft.com/office/drawing/2014/main" id="{AA218EA6-3EB3-7547-9677-EA97581CFF16}"/>
                </a:ext>
              </a:extLst>
            </p:cNvPr>
            <p:cNvSpPr/>
            <p:nvPr/>
          </p:nvSpPr>
          <p:spPr>
            <a:xfrm>
              <a:off x="4871903"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3" name="Rounded Rectangle 1282">
              <a:extLst>
                <a:ext uri="{FF2B5EF4-FFF2-40B4-BE49-F238E27FC236}">
                  <a16:creationId xmlns:a16="http://schemas.microsoft.com/office/drawing/2014/main" id="{DD408D48-3011-5F4D-8755-CAFF32B9F00C}"/>
                </a:ext>
              </a:extLst>
            </p:cNvPr>
            <p:cNvSpPr/>
            <p:nvPr/>
          </p:nvSpPr>
          <p:spPr>
            <a:xfrm>
              <a:off x="4947436" y="47122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4" name="Rounded Rectangle 1283">
              <a:extLst>
                <a:ext uri="{FF2B5EF4-FFF2-40B4-BE49-F238E27FC236}">
                  <a16:creationId xmlns:a16="http://schemas.microsoft.com/office/drawing/2014/main" id="{90B5C241-A519-B740-A3BF-1E49FCAEC21D}"/>
                </a:ext>
              </a:extLst>
            </p:cNvPr>
            <p:cNvSpPr/>
            <p:nvPr/>
          </p:nvSpPr>
          <p:spPr>
            <a:xfrm>
              <a:off x="5026073" y="471441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5" name="Rounded Rectangle 1284">
              <a:extLst>
                <a:ext uri="{FF2B5EF4-FFF2-40B4-BE49-F238E27FC236}">
                  <a16:creationId xmlns:a16="http://schemas.microsoft.com/office/drawing/2014/main" id="{43A08CAE-E107-7F4A-89B1-361C1F2AED1F}"/>
                </a:ext>
              </a:extLst>
            </p:cNvPr>
            <p:cNvSpPr/>
            <p:nvPr/>
          </p:nvSpPr>
          <p:spPr>
            <a:xfrm>
              <a:off x="5102276" y="471514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6" name="Rounded Rectangle 1285">
              <a:extLst>
                <a:ext uri="{FF2B5EF4-FFF2-40B4-BE49-F238E27FC236}">
                  <a16:creationId xmlns:a16="http://schemas.microsoft.com/office/drawing/2014/main" id="{712D634A-F842-E647-9507-AD0FF7F3709D}"/>
                </a:ext>
              </a:extLst>
            </p:cNvPr>
            <p:cNvSpPr/>
            <p:nvPr/>
          </p:nvSpPr>
          <p:spPr>
            <a:xfrm>
              <a:off x="5184897"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7" name="Rounded Rectangle 1286">
              <a:extLst>
                <a:ext uri="{FF2B5EF4-FFF2-40B4-BE49-F238E27FC236}">
                  <a16:creationId xmlns:a16="http://schemas.microsoft.com/office/drawing/2014/main" id="{A9C488AA-0683-BE40-B992-0BE0D19EC783}"/>
                </a:ext>
              </a:extLst>
            </p:cNvPr>
            <p:cNvSpPr/>
            <p:nvPr/>
          </p:nvSpPr>
          <p:spPr>
            <a:xfrm>
              <a:off x="5267078" y="47130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8" name="Rounded Rectangle 1287">
              <a:extLst>
                <a:ext uri="{FF2B5EF4-FFF2-40B4-BE49-F238E27FC236}">
                  <a16:creationId xmlns:a16="http://schemas.microsoft.com/office/drawing/2014/main" id="{511A8CA2-52B3-DC44-B088-D67ABC377043}"/>
                </a:ext>
              </a:extLst>
            </p:cNvPr>
            <p:cNvSpPr/>
            <p:nvPr/>
          </p:nvSpPr>
          <p:spPr>
            <a:xfrm>
              <a:off x="534328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9" name="Rounded Rectangle 1288">
              <a:extLst>
                <a:ext uri="{FF2B5EF4-FFF2-40B4-BE49-F238E27FC236}">
                  <a16:creationId xmlns:a16="http://schemas.microsoft.com/office/drawing/2014/main" id="{69C9038F-DD1F-8440-83A4-82EDC74534AD}"/>
                </a:ext>
              </a:extLst>
            </p:cNvPr>
            <p:cNvSpPr/>
            <p:nvPr/>
          </p:nvSpPr>
          <p:spPr>
            <a:xfrm>
              <a:off x="5425902" y="47123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0" name="Rounded Rectangle 1289">
              <a:extLst>
                <a:ext uri="{FF2B5EF4-FFF2-40B4-BE49-F238E27FC236}">
                  <a16:creationId xmlns:a16="http://schemas.microsoft.com/office/drawing/2014/main" id="{760E493C-2DB8-544E-9078-465CADCECD82}"/>
                </a:ext>
              </a:extLst>
            </p:cNvPr>
            <p:cNvSpPr/>
            <p:nvPr/>
          </p:nvSpPr>
          <p:spPr>
            <a:xfrm>
              <a:off x="5511627" y="47145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1" name="Rounded Rectangle 1290">
              <a:extLst>
                <a:ext uri="{FF2B5EF4-FFF2-40B4-BE49-F238E27FC236}">
                  <a16:creationId xmlns:a16="http://schemas.microsoft.com/office/drawing/2014/main" id="{734B12FC-B746-8346-98E3-45FF6CBC6A67}"/>
                </a:ext>
              </a:extLst>
            </p:cNvPr>
            <p:cNvSpPr/>
            <p:nvPr/>
          </p:nvSpPr>
          <p:spPr>
            <a:xfrm>
              <a:off x="5594918" y="471525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2" name="Rounded Rectangle 1291">
              <a:extLst>
                <a:ext uri="{FF2B5EF4-FFF2-40B4-BE49-F238E27FC236}">
                  <a16:creationId xmlns:a16="http://schemas.microsoft.com/office/drawing/2014/main" id="{DA64799D-ED28-AD4F-BA58-A6F9E7BB6B92}"/>
                </a:ext>
              </a:extLst>
            </p:cNvPr>
            <p:cNvSpPr/>
            <p:nvPr/>
          </p:nvSpPr>
          <p:spPr>
            <a:xfrm>
              <a:off x="567045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293" name="Group 1292">
            <a:extLst>
              <a:ext uri="{FF2B5EF4-FFF2-40B4-BE49-F238E27FC236}">
                <a16:creationId xmlns:a16="http://schemas.microsoft.com/office/drawing/2014/main" id="{D764AA0C-273C-C049-A80C-83B0DC3E469E}"/>
              </a:ext>
            </a:extLst>
          </p:cNvPr>
          <p:cNvGrpSpPr/>
          <p:nvPr/>
        </p:nvGrpSpPr>
        <p:grpSpPr>
          <a:xfrm>
            <a:off x="6126187" y="2705341"/>
            <a:ext cx="1618142" cy="3421418"/>
            <a:chOff x="4659160" y="1635818"/>
            <a:chExt cx="1618142" cy="3421418"/>
          </a:xfrm>
        </p:grpSpPr>
        <p:sp>
          <p:nvSpPr>
            <p:cNvPr id="1294" name="Rounded Rectangle 1293">
              <a:extLst>
                <a:ext uri="{FF2B5EF4-FFF2-40B4-BE49-F238E27FC236}">
                  <a16:creationId xmlns:a16="http://schemas.microsoft.com/office/drawing/2014/main" id="{47D8E4ED-1F9F-6748-8457-B01F6B1194F7}"/>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5" name="Rounded Rectangle 1294">
              <a:extLst>
                <a:ext uri="{FF2B5EF4-FFF2-40B4-BE49-F238E27FC236}">
                  <a16:creationId xmlns:a16="http://schemas.microsoft.com/office/drawing/2014/main" id="{324F4D3A-21CA-4640-8ED4-FEE86F4D969C}"/>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6" name="Rounded Rectangle 1295">
              <a:extLst>
                <a:ext uri="{FF2B5EF4-FFF2-40B4-BE49-F238E27FC236}">
                  <a16:creationId xmlns:a16="http://schemas.microsoft.com/office/drawing/2014/main" id="{F1202FC7-2F92-8145-BFC9-4EF5F919E8FE}"/>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7" name="Rounded Rectangle 1296">
              <a:extLst>
                <a:ext uri="{FF2B5EF4-FFF2-40B4-BE49-F238E27FC236}">
                  <a16:creationId xmlns:a16="http://schemas.microsoft.com/office/drawing/2014/main" id="{2642FD7D-13BD-FD44-BC88-0679C1F47286}"/>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8" name="Rounded Rectangle 1297">
              <a:extLst>
                <a:ext uri="{FF2B5EF4-FFF2-40B4-BE49-F238E27FC236}">
                  <a16:creationId xmlns:a16="http://schemas.microsoft.com/office/drawing/2014/main" id="{422C604D-E410-294D-8C4D-B0E0ADCDE42C}"/>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9" name="TextBox 1298">
              <a:extLst>
                <a:ext uri="{FF2B5EF4-FFF2-40B4-BE49-F238E27FC236}">
                  <a16:creationId xmlns:a16="http://schemas.microsoft.com/office/drawing/2014/main" id="{5D21E2DE-27A8-9E46-9B7F-A35D46820954}"/>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0" name="Rounded Rectangle 1299">
              <a:extLst>
                <a:ext uri="{FF2B5EF4-FFF2-40B4-BE49-F238E27FC236}">
                  <a16:creationId xmlns:a16="http://schemas.microsoft.com/office/drawing/2014/main" id="{1713AF15-8044-5E46-AE3F-2B9A7681BB79}"/>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1" name="Rounded Rectangle 1300">
              <a:extLst>
                <a:ext uri="{FF2B5EF4-FFF2-40B4-BE49-F238E27FC236}">
                  <a16:creationId xmlns:a16="http://schemas.microsoft.com/office/drawing/2014/main" id="{D94CCC01-30CD-2E4F-816D-37BB43131BCA}"/>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2" name="Rounded Rectangle 1301">
              <a:extLst>
                <a:ext uri="{FF2B5EF4-FFF2-40B4-BE49-F238E27FC236}">
                  <a16:creationId xmlns:a16="http://schemas.microsoft.com/office/drawing/2014/main" id="{A7CF89AA-078C-5F4D-9C8F-45FABBB88A9F}"/>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3" name="Rounded Rectangle 1302">
              <a:extLst>
                <a:ext uri="{FF2B5EF4-FFF2-40B4-BE49-F238E27FC236}">
                  <a16:creationId xmlns:a16="http://schemas.microsoft.com/office/drawing/2014/main" id="{80A7EE0A-9223-334C-A7EF-B6EAF1074077}"/>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4" name="Rounded Rectangle 1303">
              <a:extLst>
                <a:ext uri="{FF2B5EF4-FFF2-40B4-BE49-F238E27FC236}">
                  <a16:creationId xmlns:a16="http://schemas.microsoft.com/office/drawing/2014/main" id="{E4FFCAC0-483A-F94A-A486-931BC9F0BB2C}"/>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5" name="TextBox 1304">
              <a:extLst>
                <a:ext uri="{FF2B5EF4-FFF2-40B4-BE49-F238E27FC236}">
                  <a16:creationId xmlns:a16="http://schemas.microsoft.com/office/drawing/2014/main" id="{D8B89A08-348F-3448-B3D1-FE0062868F09}"/>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6" name="Rounded Rectangle 1305">
              <a:extLst>
                <a:ext uri="{FF2B5EF4-FFF2-40B4-BE49-F238E27FC236}">
                  <a16:creationId xmlns:a16="http://schemas.microsoft.com/office/drawing/2014/main" id="{3D1BF25B-572B-7C45-BA83-9248D4168CCF}"/>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7" name="Rounded Rectangle 1306">
              <a:extLst>
                <a:ext uri="{FF2B5EF4-FFF2-40B4-BE49-F238E27FC236}">
                  <a16:creationId xmlns:a16="http://schemas.microsoft.com/office/drawing/2014/main" id="{9D7B181C-CF8F-C24E-8340-041FE79A198A}"/>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8" name="Rounded Rectangle 1307">
              <a:extLst>
                <a:ext uri="{FF2B5EF4-FFF2-40B4-BE49-F238E27FC236}">
                  <a16:creationId xmlns:a16="http://schemas.microsoft.com/office/drawing/2014/main" id="{C49DEE6D-36D9-AD42-B14C-8F4B91609379}"/>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9" name="Rounded Rectangle 1308">
              <a:extLst>
                <a:ext uri="{FF2B5EF4-FFF2-40B4-BE49-F238E27FC236}">
                  <a16:creationId xmlns:a16="http://schemas.microsoft.com/office/drawing/2014/main" id="{A1D6B253-96C9-F048-B085-EDD644BEE584}"/>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0" name="Rounded Rectangle 1309">
              <a:extLst>
                <a:ext uri="{FF2B5EF4-FFF2-40B4-BE49-F238E27FC236}">
                  <a16:creationId xmlns:a16="http://schemas.microsoft.com/office/drawing/2014/main" id="{09DFA78A-3475-484E-B433-F5EB22A2C687}"/>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1" name="TextBox 1310">
              <a:extLst>
                <a:ext uri="{FF2B5EF4-FFF2-40B4-BE49-F238E27FC236}">
                  <a16:creationId xmlns:a16="http://schemas.microsoft.com/office/drawing/2014/main" id="{AF0001D6-2221-664C-B75C-52F8B7B51F8F}"/>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2" name="Rounded Rectangle 1311">
              <a:extLst>
                <a:ext uri="{FF2B5EF4-FFF2-40B4-BE49-F238E27FC236}">
                  <a16:creationId xmlns:a16="http://schemas.microsoft.com/office/drawing/2014/main" id="{370DF3DA-ABAE-FA45-A1DD-B4FFA47416BE}"/>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3" name="Rounded Rectangle 1312">
              <a:extLst>
                <a:ext uri="{FF2B5EF4-FFF2-40B4-BE49-F238E27FC236}">
                  <a16:creationId xmlns:a16="http://schemas.microsoft.com/office/drawing/2014/main" id="{23058112-28C0-A942-BE71-3C801C0DE9D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4" name="Rounded Rectangle 1313">
              <a:extLst>
                <a:ext uri="{FF2B5EF4-FFF2-40B4-BE49-F238E27FC236}">
                  <a16:creationId xmlns:a16="http://schemas.microsoft.com/office/drawing/2014/main" id="{9D5EDAAA-ED68-FB48-87BB-A898D710CA14}"/>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5" name="Rounded Rectangle 1314">
              <a:extLst>
                <a:ext uri="{FF2B5EF4-FFF2-40B4-BE49-F238E27FC236}">
                  <a16:creationId xmlns:a16="http://schemas.microsoft.com/office/drawing/2014/main" id="{23272D6E-4AB4-864C-A843-1A00DD5C3677}"/>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6" name="Rounded Rectangle 1315">
              <a:extLst>
                <a:ext uri="{FF2B5EF4-FFF2-40B4-BE49-F238E27FC236}">
                  <a16:creationId xmlns:a16="http://schemas.microsoft.com/office/drawing/2014/main" id="{8831C3A8-6B18-A140-B80D-054A37907D68}"/>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7" name="TextBox 1316">
              <a:extLst>
                <a:ext uri="{FF2B5EF4-FFF2-40B4-BE49-F238E27FC236}">
                  <a16:creationId xmlns:a16="http://schemas.microsoft.com/office/drawing/2014/main" id="{A84F34EC-342D-8046-81BC-0B0EEC46D404}"/>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8" name="TextBox 1317">
              <a:extLst>
                <a:ext uri="{FF2B5EF4-FFF2-40B4-BE49-F238E27FC236}">
                  <a16:creationId xmlns:a16="http://schemas.microsoft.com/office/drawing/2014/main" id="{C0882F00-CFD6-EB4C-9B4F-697750EAB707}"/>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9" name="TextBox 1318">
              <a:extLst>
                <a:ext uri="{FF2B5EF4-FFF2-40B4-BE49-F238E27FC236}">
                  <a16:creationId xmlns:a16="http://schemas.microsoft.com/office/drawing/2014/main" id="{A87AAA7E-6986-104D-B122-048F84C25AE5}"/>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0" name="Rounded Rectangle 1319">
              <a:extLst>
                <a:ext uri="{FF2B5EF4-FFF2-40B4-BE49-F238E27FC236}">
                  <a16:creationId xmlns:a16="http://schemas.microsoft.com/office/drawing/2014/main" id="{A690B6AC-7494-DB4B-A0DC-B1591C1FDDD8}"/>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1" name="Rounded Rectangle 1320">
              <a:extLst>
                <a:ext uri="{FF2B5EF4-FFF2-40B4-BE49-F238E27FC236}">
                  <a16:creationId xmlns:a16="http://schemas.microsoft.com/office/drawing/2014/main" id="{DD3452D7-9D3B-0B45-B565-84B65B914F4F}"/>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2" name="Rounded Rectangle 1321">
              <a:extLst>
                <a:ext uri="{FF2B5EF4-FFF2-40B4-BE49-F238E27FC236}">
                  <a16:creationId xmlns:a16="http://schemas.microsoft.com/office/drawing/2014/main" id="{2A625518-0B4A-6C46-A8FF-0ABA319D7611}"/>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3" name="Rounded Rectangle 1322">
              <a:extLst>
                <a:ext uri="{FF2B5EF4-FFF2-40B4-BE49-F238E27FC236}">
                  <a16:creationId xmlns:a16="http://schemas.microsoft.com/office/drawing/2014/main" id="{9303E265-C3C2-5640-B418-FC9A730B77CE}"/>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4" name="Rounded Rectangle 1323">
              <a:extLst>
                <a:ext uri="{FF2B5EF4-FFF2-40B4-BE49-F238E27FC236}">
                  <a16:creationId xmlns:a16="http://schemas.microsoft.com/office/drawing/2014/main" id="{5494598C-986E-A146-84A2-C8AF484B8FB0}"/>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5" name="TextBox 1324">
              <a:extLst>
                <a:ext uri="{FF2B5EF4-FFF2-40B4-BE49-F238E27FC236}">
                  <a16:creationId xmlns:a16="http://schemas.microsoft.com/office/drawing/2014/main" id="{FD20B3FC-A605-4443-AF97-BF46CA213D3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6" name="TextBox 1325">
              <a:extLst>
                <a:ext uri="{FF2B5EF4-FFF2-40B4-BE49-F238E27FC236}">
                  <a16:creationId xmlns:a16="http://schemas.microsoft.com/office/drawing/2014/main" id="{618A9997-E91E-6349-94C7-D09801CDD24D}"/>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7" name="TextBox 1326">
              <a:extLst>
                <a:ext uri="{FF2B5EF4-FFF2-40B4-BE49-F238E27FC236}">
                  <a16:creationId xmlns:a16="http://schemas.microsoft.com/office/drawing/2014/main" id="{6D679CEA-1650-8D4F-83CD-BCFD025F763F}"/>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8" name="Rounded Rectangle 1327">
              <a:extLst>
                <a:ext uri="{FF2B5EF4-FFF2-40B4-BE49-F238E27FC236}">
                  <a16:creationId xmlns:a16="http://schemas.microsoft.com/office/drawing/2014/main" id="{3D899080-06D3-124B-A444-61178697FE18}"/>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9" name="Rounded Rectangle 1328">
              <a:extLst>
                <a:ext uri="{FF2B5EF4-FFF2-40B4-BE49-F238E27FC236}">
                  <a16:creationId xmlns:a16="http://schemas.microsoft.com/office/drawing/2014/main" id="{FBEC7C1D-28FD-364F-9B37-06FE67335651}"/>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0" name="Rounded Rectangle 1329">
              <a:extLst>
                <a:ext uri="{FF2B5EF4-FFF2-40B4-BE49-F238E27FC236}">
                  <a16:creationId xmlns:a16="http://schemas.microsoft.com/office/drawing/2014/main" id="{80458FDC-1D12-E14C-8B34-FD01A2523DD8}"/>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1" name="Rounded Rectangle 1330">
              <a:extLst>
                <a:ext uri="{FF2B5EF4-FFF2-40B4-BE49-F238E27FC236}">
                  <a16:creationId xmlns:a16="http://schemas.microsoft.com/office/drawing/2014/main" id="{4B6D9891-DACD-D246-9D6B-84F582A8C4E1}"/>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2" name="Rounded Rectangle 1331">
              <a:extLst>
                <a:ext uri="{FF2B5EF4-FFF2-40B4-BE49-F238E27FC236}">
                  <a16:creationId xmlns:a16="http://schemas.microsoft.com/office/drawing/2014/main" id="{75891675-F4CA-7843-A2A9-FE3EF74ED3B1}"/>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3" name="Rounded Rectangle 1332">
              <a:extLst>
                <a:ext uri="{FF2B5EF4-FFF2-40B4-BE49-F238E27FC236}">
                  <a16:creationId xmlns:a16="http://schemas.microsoft.com/office/drawing/2014/main" id="{2AE8C2AA-2332-8D40-930C-FDC1294DA368}"/>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4" name="TextBox 1333">
              <a:extLst>
                <a:ext uri="{FF2B5EF4-FFF2-40B4-BE49-F238E27FC236}">
                  <a16:creationId xmlns:a16="http://schemas.microsoft.com/office/drawing/2014/main" id="{85E7D424-AFEB-914C-AF95-97001BF78192}"/>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5" name="TextBox 1334">
              <a:extLst>
                <a:ext uri="{FF2B5EF4-FFF2-40B4-BE49-F238E27FC236}">
                  <a16:creationId xmlns:a16="http://schemas.microsoft.com/office/drawing/2014/main" id="{1D5203A7-84BF-7249-93D6-F32D9FB4ECC3}"/>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6" name="TextBox 1335">
              <a:extLst>
                <a:ext uri="{FF2B5EF4-FFF2-40B4-BE49-F238E27FC236}">
                  <a16:creationId xmlns:a16="http://schemas.microsoft.com/office/drawing/2014/main" id="{991D189B-DFD4-AF44-A168-31FF617A1A76}"/>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7" name="Rounded Rectangle 1336">
              <a:extLst>
                <a:ext uri="{FF2B5EF4-FFF2-40B4-BE49-F238E27FC236}">
                  <a16:creationId xmlns:a16="http://schemas.microsoft.com/office/drawing/2014/main" id="{B00BA93A-7A74-AE48-8483-EF0CA84FD2AE}"/>
                </a:ext>
              </a:extLst>
            </p:cNvPr>
            <p:cNvSpPr/>
            <p:nvPr/>
          </p:nvSpPr>
          <p:spPr>
            <a:xfrm>
              <a:off x="4659160" y="1635818"/>
              <a:ext cx="1519745" cy="3421418"/>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338" name="TextBox 1337">
              <a:extLst>
                <a:ext uri="{FF2B5EF4-FFF2-40B4-BE49-F238E27FC236}">
                  <a16:creationId xmlns:a16="http://schemas.microsoft.com/office/drawing/2014/main" id="{59B0BF97-47E4-4747-995D-F48B606E7765}"/>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9" name="TextBox 1338">
              <a:extLst>
                <a:ext uri="{FF2B5EF4-FFF2-40B4-BE49-F238E27FC236}">
                  <a16:creationId xmlns:a16="http://schemas.microsoft.com/office/drawing/2014/main" id="{C6F24E29-CF11-2146-91C8-D36714D106EB}"/>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0" name="TextBox 1339">
              <a:extLst>
                <a:ext uri="{FF2B5EF4-FFF2-40B4-BE49-F238E27FC236}">
                  <a16:creationId xmlns:a16="http://schemas.microsoft.com/office/drawing/2014/main" id="{4EDEA0FF-F37C-1940-AA83-41D5289DC985}"/>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1" name="TextBox 1340">
              <a:extLst>
                <a:ext uri="{FF2B5EF4-FFF2-40B4-BE49-F238E27FC236}">
                  <a16:creationId xmlns:a16="http://schemas.microsoft.com/office/drawing/2014/main" id="{1E4D7780-6A03-8F4A-994B-2F301729FDFD}"/>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2" name="TextBox 1341">
              <a:extLst>
                <a:ext uri="{FF2B5EF4-FFF2-40B4-BE49-F238E27FC236}">
                  <a16:creationId xmlns:a16="http://schemas.microsoft.com/office/drawing/2014/main" id="{381DB1EE-D372-0F41-9350-E188329EF09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3" name="TextBox 1342">
              <a:extLst>
                <a:ext uri="{FF2B5EF4-FFF2-40B4-BE49-F238E27FC236}">
                  <a16:creationId xmlns:a16="http://schemas.microsoft.com/office/drawing/2014/main" id="{4D41EFE1-BB33-9B4D-99AC-B1E2BF7C560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5" name="Rounded Rectangle 1344">
              <a:extLst>
                <a:ext uri="{FF2B5EF4-FFF2-40B4-BE49-F238E27FC236}">
                  <a16:creationId xmlns:a16="http://schemas.microsoft.com/office/drawing/2014/main" id="{999E8248-2CE4-F649-820F-266DAC497253}"/>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6" name="Rounded Rectangle 1345">
              <a:extLst>
                <a:ext uri="{FF2B5EF4-FFF2-40B4-BE49-F238E27FC236}">
                  <a16:creationId xmlns:a16="http://schemas.microsoft.com/office/drawing/2014/main" id="{033D4858-687E-464D-829C-98DA465FF737}"/>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7" name="Rounded Rectangle 1346">
              <a:extLst>
                <a:ext uri="{FF2B5EF4-FFF2-40B4-BE49-F238E27FC236}">
                  <a16:creationId xmlns:a16="http://schemas.microsoft.com/office/drawing/2014/main" id="{FF310A8F-3308-354A-92B8-79C5F4E52DB1}"/>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8" name="Rounded Rectangle 1347">
              <a:extLst>
                <a:ext uri="{FF2B5EF4-FFF2-40B4-BE49-F238E27FC236}">
                  <a16:creationId xmlns:a16="http://schemas.microsoft.com/office/drawing/2014/main" id="{259C3DE8-5050-084B-9F32-742267EF6C4F}"/>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9" name="Rounded Rectangle 1348">
              <a:extLst>
                <a:ext uri="{FF2B5EF4-FFF2-40B4-BE49-F238E27FC236}">
                  <a16:creationId xmlns:a16="http://schemas.microsoft.com/office/drawing/2014/main" id="{E00460C9-5DC9-CA48-A93B-2DBB30C27F89}"/>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0" name="Rounded Rectangle 1349">
              <a:extLst>
                <a:ext uri="{FF2B5EF4-FFF2-40B4-BE49-F238E27FC236}">
                  <a16:creationId xmlns:a16="http://schemas.microsoft.com/office/drawing/2014/main" id="{71D1142A-023A-EC43-AABF-3C5C823AF945}"/>
                </a:ext>
              </a:extLst>
            </p:cNvPr>
            <p:cNvSpPr/>
            <p:nvPr/>
          </p:nvSpPr>
          <p:spPr>
            <a:xfrm>
              <a:off x="5279847" y="23466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1" name="Rounded Rectangle 1350">
              <a:extLst>
                <a:ext uri="{FF2B5EF4-FFF2-40B4-BE49-F238E27FC236}">
                  <a16:creationId xmlns:a16="http://schemas.microsoft.com/office/drawing/2014/main" id="{BF6ACD7F-7691-CF4D-9101-BB1D39EE8279}"/>
                </a:ext>
              </a:extLst>
            </p:cNvPr>
            <p:cNvSpPr/>
            <p:nvPr/>
          </p:nvSpPr>
          <p:spPr>
            <a:xfrm>
              <a:off x="5363138" y="234829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2" name="Rounded Rectangle 1351">
              <a:extLst>
                <a:ext uri="{FF2B5EF4-FFF2-40B4-BE49-F238E27FC236}">
                  <a16:creationId xmlns:a16="http://schemas.microsoft.com/office/drawing/2014/main" id="{D91E776B-2605-7649-A160-F8D23FA2AF24}"/>
                </a:ext>
              </a:extLst>
            </p:cNvPr>
            <p:cNvSpPr/>
            <p:nvPr/>
          </p:nvSpPr>
          <p:spPr>
            <a:xfrm>
              <a:off x="5445759" y="23459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3" name="Rounded Rectangle 1352">
              <a:extLst>
                <a:ext uri="{FF2B5EF4-FFF2-40B4-BE49-F238E27FC236}">
                  <a16:creationId xmlns:a16="http://schemas.microsoft.com/office/drawing/2014/main" id="{4A8A4048-6D31-FC4A-9939-CB98F9D072F6}"/>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4" name="Rounded Rectangle 1353">
              <a:extLst>
                <a:ext uri="{FF2B5EF4-FFF2-40B4-BE49-F238E27FC236}">
                  <a16:creationId xmlns:a16="http://schemas.microsoft.com/office/drawing/2014/main" id="{D891ED3F-4C78-B244-B29B-F7CDE59220CB}"/>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5" name="Rounded Rectangle 1354">
              <a:extLst>
                <a:ext uri="{FF2B5EF4-FFF2-40B4-BE49-F238E27FC236}">
                  <a16:creationId xmlns:a16="http://schemas.microsoft.com/office/drawing/2014/main" id="{DC4CDF85-DD0C-3047-96AC-CAC7EABA8F15}"/>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6" name="Rounded Rectangle 1355">
              <a:extLst>
                <a:ext uri="{FF2B5EF4-FFF2-40B4-BE49-F238E27FC236}">
                  <a16:creationId xmlns:a16="http://schemas.microsoft.com/office/drawing/2014/main" id="{419887CE-2F01-F54D-8E58-27CFFBA9BFE4}"/>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7" name="Rounded Rectangle 1356">
              <a:extLst>
                <a:ext uri="{FF2B5EF4-FFF2-40B4-BE49-F238E27FC236}">
                  <a16:creationId xmlns:a16="http://schemas.microsoft.com/office/drawing/2014/main" id="{57C9B2E8-84E1-2646-8331-F079F49F6A7E}"/>
                </a:ext>
              </a:extLst>
            </p:cNvPr>
            <p:cNvSpPr/>
            <p:nvPr/>
          </p:nvSpPr>
          <p:spPr>
            <a:xfrm>
              <a:off x="5158689" y="285025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8" name="Rounded Rectangle 1357">
              <a:extLst>
                <a:ext uri="{FF2B5EF4-FFF2-40B4-BE49-F238E27FC236}">
                  <a16:creationId xmlns:a16="http://schemas.microsoft.com/office/drawing/2014/main" id="{CCD9728D-4E3E-3C41-B8D4-74EF43D091BA}"/>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9" name="Rounded Rectangle 1358">
              <a:extLst>
                <a:ext uri="{FF2B5EF4-FFF2-40B4-BE49-F238E27FC236}">
                  <a16:creationId xmlns:a16="http://schemas.microsoft.com/office/drawing/2014/main" id="{068B26A7-3E87-7446-9504-ADF253B5D4EC}"/>
                </a:ext>
              </a:extLst>
            </p:cNvPr>
            <p:cNvSpPr/>
            <p:nvPr/>
          </p:nvSpPr>
          <p:spPr>
            <a:xfrm>
              <a:off x="5326657" y="284952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0" name="Rounded Rectangle 1359">
              <a:extLst>
                <a:ext uri="{FF2B5EF4-FFF2-40B4-BE49-F238E27FC236}">
                  <a16:creationId xmlns:a16="http://schemas.microsoft.com/office/drawing/2014/main" id="{4801D84C-9549-174C-A63B-090FA6725C70}"/>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1" name="Rounded Rectangle 1360">
              <a:extLst>
                <a:ext uri="{FF2B5EF4-FFF2-40B4-BE49-F238E27FC236}">
                  <a16:creationId xmlns:a16="http://schemas.microsoft.com/office/drawing/2014/main" id="{B281EDC9-3165-D141-97AF-F6156BFEDE1D}"/>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2" name="Rounded Rectangle 1361">
              <a:extLst>
                <a:ext uri="{FF2B5EF4-FFF2-40B4-BE49-F238E27FC236}">
                  <a16:creationId xmlns:a16="http://schemas.microsoft.com/office/drawing/2014/main" id="{63A8006B-8AE0-0440-B9CA-C005C4C9F697}"/>
                </a:ext>
              </a:extLst>
            </p:cNvPr>
            <p:cNvSpPr/>
            <p:nvPr/>
          </p:nvSpPr>
          <p:spPr>
            <a:xfrm>
              <a:off x="5576239"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3" name="Rounded Rectangle 1362">
              <a:extLst>
                <a:ext uri="{FF2B5EF4-FFF2-40B4-BE49-F238E27FC236}">
                  <a16:creationId xmlns:a16="http://schemas.microsoft.com/office/drawing/2014/main" id="{E15343F6-4308-EF45-A782-252B7B55346A}"/>
                </a:ext>
              </a:extLst>
            </p:cNvPr>
            <p:cNvSpPr/>
            <p:nvPr/>
          </p:nvSpPr>
          <p:spPr>
            <a:xfrm>
              <a:off x="5660916" y="28503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4" name="Rounded Rectangle 1363">
              <a:extLst>
                <a:ext uri="{FF2B5EF4-FFF2-40B4-BE49-F238E27FC236}">
                  <a16:creationId xmlns:a16="http://schemas.microsoft.com/office/drawing/2014/main" id="{F1127EA8-3FC4-AE45-9681-B4C93049DF16}"/>
                </a:ext>
              </a:extLst>
            </p:cNvPr>
            <p:cNvSpPr/>
            <p:nvPr/>
          </p:nvSpPr>
          <p:spPr>
            <a:xfrm>
              <a:off x="5312117" y="335307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5" name="Rounded Rectangle 1364">
              <a:extLst>
                <a:ext uri="{FF2B5EF4-FFF2-40B4-BE49-F238E27FC236}">
                  <a16:creationId xmlns:a16="http://schemas.microsoft.com/office/drawing/2014/main" id="{7E2248B5-CAE8-B141-9B60-F1DE4A42709F}"/>
                </a:ext>
              </a:extLst>
            </p:cNvPr>
            <p:cNvSpPr/>
            <p:nvPr/>
          </p:nvSpPr>
          <p:spPr>
            <a:xfrm>
              <a:off x="5404552"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6" name="Rounded Rectangle 1365">
              <a:extLst>
                <a:ext uri="{FF2B5EF4-FFF2-40B4-BE49-F238E27FC236}">
                  <a16:creationId xmlns:a16="http://schemas.microsoft.com/office/drawing/2014/main" id="{8C03D07C-B761-4642-8E2A-BBB6FE50941F}"/>
                </a:ext>
              </a:extLst>
            </p:cNvPr>
            <p:cNvSpPr/>
            <p:nvPr/>
          </p:nvSpPr>
          <p:spPr>
            <a:xfrm>
              <a:off x="5487173" y="335234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7" name="Rounded Rectangle 1366">
              <a:extLst>
                <a:ext uri="{FF2B5EF4-FFF2-40B4-BE49-F238E27FC236}">
                  <a16:creationId xmlns:a16="http://schemas.microsoft.com/office/drawing/2014/main" id="{D619C7CF-9406-8C49-B62B-7E8AF0B4A0FE}"/>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8" name="Rounded Rectangle 1367">
              <a:extLst>
                <a:ext uri="{FF2B5EF4-FFF2-40B4-BE49-F238E27FC236}">
                  <a16:creationId xmlns:a16="http://schemas.microsoft.com/office/drawing/2014/main" id="{DACCBDD0-B073-AC4E-B4AC-7A40E04FA39E}"/>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9" name="Rounded Rectangle 1368">
              <a:extLst>
                <a:ext uri="{FF2B5EF4-FFF2-40B4-BE49-F238E27FC236}">
                  <a16:creationId xmlns:a16="http://schemas.microsoft.com/office/drawing/2014/main" id="{D4E9C0B0-68EA-F94D-8A95-C1DCB807EB8E}"/>
                </a:ext>
              </a:extLst>
            </p:cNvPr>
            <p:cNvSpPr/>
            <p:nvPr/>
          </p:nvSpPr>
          <p:spPr>
            <a:xfrm>
              <a:off x="5745898"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0" name="Rounded Rectangle 1369">
              <a:extLst>
                <a:ext uri="{FF2B5EF4-FFF2-40B4-BE49-F238E27FC236}">
                  <a16:creationId xmlns:a16="http://schemas.microsoft.com/office/drawing/2014/main" id="{60B13377-57E3-784B-94D8-399C0CE2C9F0}"/>
                </a:ext>
              </a:extLst>
            </p:cNvPr>
            <p:cNvSpPr/>
            <p:nvPr/>
          </p:nvSpPr>
          <p:spPr>
            <a:xfrm>
              <a:off x="4814168" y="335315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1" name="Rounded Rectangle 1370">
              <a:extLst>
                <a:ext uri="{FF2B5EF4-FFF2-40B4-BE49-F238E27FC236}">
                  <a16:creationId xmlns:a16="http://schemas.microsoft.com/office/drawing/2014/main" id="{5961CBC7-1A93-D748-AFF6-AD7A5EE00379}"/>
                </a:ext>
              </a:extLst>
            </p:cNvPr>
            <p:cNvSpPr/>
            <p:nvPr/>
          </p:nvSpPr>
          <p:spPr>
            <a:xfrm>
              <a:off x="4897459"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2" name="Rounded Rectangle 1371">
              <a:extLst>
                <a:ext uri="{FF2B5EF4-FFF2-40B4-BE49-F238E27FC236}">
                  <a16:creationId xmlns:a16="http://schemas.microsoft.com/office/drawing/2014/main" id="{CC7699E4-5656-5A49-9154-F083A3BA97B2}"/>
                </a:ext>
              </a:extLst>
            </p:cNvPr>
            <p:cNvSpPr/>
            <p:nvPr/>
          </p:nvSpPr>
          <p:spPr>
            <a:xfrm>
              <a:off x="4980080" y="335242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3" name="Rounded Rectangle 1372">
              <a:extLst>
                <a:ext uri="{FF2B5EF4-FFF2-40B4-BE49-F238E27FC236}">
                  <a16:creationId xmlns:a16="http://schemas.microsoft.com/office/drawing/2014/main" id="{AF03DBC2-27D3-244D-A322-8E97E9BA7E43}"/>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4" name="Rounded Rectangle 1373">
              <a:extLst>
                <a:ext uri="{FF2B5EF4-FFF2-40B4-BE49-F238E27FC236}">
                  <a16:creationId xmlns:a16="http://schemas.microsoft.com/office/drawing/2014/main" id="{2C8676B7-4068-CC49-B00C-2E491DF133F9}"/>
                </a:ext>
              </a:extLst>
            </p:cNvPr>
            <p:cNvSpPr/>
            <p:nvPr/>
          </p:nvSpPr>
          <p:spPr>
            <a:xfrm>
              <a:off x="5139952"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5" name="Rounded Rectangle 1374">
              <a:extLst>
                <a:ext uri="{FF2B5EF4-FFF2-40B4-BE49-F238E27FC236}">
                  <a16:creationId xmlns:a16="http://schemas.microsoft.com/office/drawing/2014/main" id="{B67B5883-3808-0448-8763-89A8BD4142B7}"/>
                </a:ext>
              </a:extLst>
            </p:cNvPr>
            <p:cNvSpPr/>
            <p:nvPr/>
          </p:nvSpPr>
          <p:spPr>
            <a:xfrm>
              <a:off x="5229661"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6" name="Rounded Rectangle 1375">
              <a:extLst>
                <a:ext uri="{FF2B5EF4-FFF2-40B4-BE49-F238E27FC236}">
                  <a16:creationId xmlns:a16="http://schemas.microsoft.com/office/drawing/2014/main" id="{98B568C3-50F5-2445-AF72-2D9C4AAC23B1}"/>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7" name="Rounded Rectangle 1376">
              <a:extLst>
                <a:ext uri="{FF2B5EF4-FFF2-40B4-BE49-F238E27FC236}">
                  <a16:creationId xmlns:a16="http://schemas.microsoft.com/office/drawing/2014/main" id="{080D62C4-8FC1-D74C-A7EF-51764AF2A7ED}"/>
                </a:ext>
              </a:extLst>
            </p:cNvPr>
            <p:cNvSpPr/>
            <p:nvPr/>
          </p:nvSpPr>
          <p:spPr>
            <a:xfrm>
              <a:off x="4895894"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8" name="Rounded Rectangle 1377">
              <a:extLst>
                <a:ext uri="{FF2B5EF4-FFF2-40B4-BE49-F238E27FC236}">
                  <a16:creationId xmlns:a16="http://schemas.microsoft.com/office/drawing/2014/main" id="{98369BE3-1ADC-3E4C-9C6E-55E4279BADB6}"/>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9" name="Rounded Rectangle 1378">
              <a:extLst>
                <a:ext uri="{FF2B5EF4-FFF2-40B4-BE49-F238E27FC236}">
                  <a16:creationId xmlns:a16="http://schemas.microsoft.com/office/drawing/2014/main" id="{CB403E22-04FB-0346-8A0B-E2091CFE60FE}"/>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0" name="Rounded Rectangle 1379">
              <a:extLst>
                <a:ext uri="{FF2B5EF4-FFF2-40B4-BE49-F238E27FC236}">
                  <a16:creationId xmlns:a16="http://schemas.microsoft.com/office/drawing/2014/main" id="{07A93FB4-F4BD-0247-9720-A8E5B57009F5}"/>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1" name="Rounded Rectangle 1380">
              <a:extLst>
                <a:ext uri="{FF2B5EF4-FFF2-40B4-BE49-F238E27FC236}">
                  <a16:creationId xmlns:a16="http://schemas.microsoft.com/office/drawing/2014/main" id="{8A10B069-FB35-F248-A153-2B0AA4595446}"/>
                </a:ext>
              </a:extLst>
            </p:cNvPr>
            <p:cNvSpPr/>
            <p:nvPr/>
          </p:nvSpPr>
          <p:spPr>
            <a:xfrm>
              <a:off x="5215976"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2" name="Rounded Rectangle 1381">
              <a:extLst>
                <a:ext uri="{FF2B5EF4-FFF2-40B4-BE49-F238E27FC236}">
                  <a16:creationId xmlns:a16="http://schemas.microsoft.com/office/drawing/2014/main" id="{1BAC7EAE-D9AA-404A-8BE6-FE7D37125ECE}"/>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3" name="Rounded Rectangle 1382">
              <a:extLst>
                <a:ext uri="{FF2B5EF4-FFF2-40B4-BE49-F238E27FC236}">
                  <a16:creationId xmlns:a16="http://schemas.microsoft.com/office/drawing/2014/main" id="{6F0DF0E0-FE2B-E549-A36C-D8F829FCBD70}"/>
                </a:ext>
              </a:extLst>
            </p:cNvPr>
            <p:cNvSpPr/>
            <p:nvPr/>
          </p:nvSpPr>
          <p:spPr>
            <a:xfrm>
              <a:off x="5383504"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4" name="Rounded Rectangle 1383">
              <a:extLst>
                <a:ext uri="{FF2B5EF4-FFF2-40B4-BE49-F238E27FC236}">
                  <a16:creationId xmlns:a16="http://schemas.microsoft.com/office/drawing/2014/main" id="{35F1FA30-36C0-2642-87F8-4F676EDAC84E}"/>
                </a:ext>
              </a:extLst>
            </p:cNvPr>
            <p:cNvSpPr/>
            <p:nvPr/>
          </p:nvSpPr>
          <p:spPr>
            <a:xfrm>
              <a:off x="5466125"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5" name="Rounded Rectangle 1384">
              <a:extLst>
                <a:ext uri="{FF2B5EF4-FFF2-40B4-BE49-F238E27FC236}">
                  <a16:creationId xmlns:a16="http://schemas.microsoft.com/office/drawing/2014/main" id="{ABE2F0F2-41B5-F44A-A300-06E8A015CA82}"/>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6" name="Rounded Rectangle 1385">
              <a:extLst>
                <a:ext uri="{FF2B5EF4-FFF2-40B4-BE49-F238E27FC236}">
                  <a16:creationId xmlns:a16="http://schemas.microsoft.com/office/drawing/2014/main" id="{EF06DD6B-026D-B24B-BB0D-EDC5C64ED51F}"/>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7" name="Rounded Rectangle 1386">
              <a:extLst>
                <a:ext uri="{FF2B5EF4-FFF2-40B4-BE49-F238E27FC236}">
                  <a16:creationId xmlns:a16="http://schemas.microsoft.com/office/drawing/2014/main" id="{E3EF0357-00B3-7346-8C23-C1A613151CFA}"/>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8" name="Rounded Rectangle 1387">
              <a:extLst>
                <a:ext uri="{FF2B5EF4-FFF2-40B4-BE49-F238E27FC236}">
                  <a16:creationId xmlns:a16="http://schemas.microsoft.com/office/drawing/2014/main" id="{0025A1A2-87A8-ED4E-9FE6-DD94016601F1}"/>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9" name="Rounded Rectangle 1388">
              <a:extLst>
                <a:ext uri="{FF2B5EF4-FFF2-40B4-BE49-F238E27FC236}">
                  <a16:creationId xmlns:a16="http://schemas.microsoft.com/office/drawing/2014/main" id="{BBE83E73-982F-A64B-B036-58BDE17F37E0}"/>
                </a:ext>
              </a:extLst>
            </p:cNvPr>
            <p:cNvSpPr/>
            <p:nvPr/>
          </p:nvSpPr>
          <p:spPr>
            <a:xfrm>
              <a:off x="4897051"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0" name="Rounded Rectangle 1389">
              <a:extLst>
                <a:ext uri="{FF2B5EF4-FFF2-40B4-BE49-F238E27FC236}">
                  <a16:creationId xmlns:a16="http://schemas.microsoft.com/office/drawing/2014/main" id="{DE0E9849-06A4-1C4A-8CE7-B91DD87BE7F2}"/>
                </a:ext>
              </a:extLst>
            </p:cNvPr>
            <p:cNvSpPr/>
            <p:nvPr/>
          </p:nvSpPr>
          <p:spPr>
            <a:xfrm>
              <a:off x="4980342"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1" name="Rounded Rectangle 1390">
              <a:extLst>
                <a:ext uri="{FF2B5EF4-FFF2-40B4-BE49-F238E27FC236}">
                  <a16:creationId xmlns:a16="http://schemas.microsoft.com/office/drawing/2014/main" id="{EE7B4B31-1E5F-4A4E-BCD0-34CBCCB2E724}"/>
                </a:ext>
              </a:extLst>
            </p:cNvPr>
            <p:cNvSpPr/>
            <p:nvPr/>
          </p:nvSpPr>
          <p:spPr>
            <a:xfrm>
              <a:off x="5062963"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2" name="Rounded Rectangle 1391">
              <a:extLst>
                <a:ext uri="{FF2B5EF4-FFF2-40B4-BE49-F238E27FC236}">
                  <a16:creationId xmlns:a16="http://schemas.microsoft.com/office/drawing/2014/main" id="{DD9022D1-D393-E141-9EE9-DD9E7786EDD8}"/>
                </a:ext>
              </a:extLst>
            </p:cNvPr>
            <p:cNvSpPr/>
            <p:nvPr/>
          </p:nvSpPr>
          <p:spPr>
            <a:xfrm>
              <a:off x="5138637" y="42477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3" name="Rounded Rectangle 1392">
              <a:extLst>
                <a:ext uri="{FF2B5EF4-FFF2-40B4-BE49-F238E27FC236}">
                  <a16:creationId xmlns:a16="http://schemas.microsoft.com/office/drawing/2014/main" id="{EB09C65D-5B0D-164E-ABEB-FF3EF338212F}"/>
                </a:ext>
              </a:extLst>
            </p:cNvPr>
            <p:cNvSpPr/>
            <p:nvPr/>
          </p:nvSpPr>
          <p:spPr>
            <a:xfrm>
              <a:off x="5212114" y="424625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4" name="Rounded Rectangle 1393">
              <a:extLst>
                <a:ext uri="{FF2B5EF4-FFF2-40B4-BE49-F238E27FC236}">
                  <a16:creationId xmlns:a16="http://schemas.microsoft.com/office/drawing/2014/main" id="{4ADF7ED2-F44D-4C4F-8A17-1C7A6169E0BB}"/>
                </a:ext>
              </a:extLst>
            </p:cNvPr>
            <p:cNvSpPr/>
            <p:nvPr/>
          </p:nvSpPr>
          <p:spPr>
            <a:xfrm>
              <a:off x="5293349" y="424698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5" name="Rounded Rectangle 1394">
              <a:extLst>
                <a:ext uri="{FF2B5EF4-FFF2-40B4-BE49-F238E27FC236}">
                  <a16:creationId xmlns:a16="http://schemas.microsoft.com/office/drawing/2014/main" id="{40C09208-E117-B146-A02A-5DA3D2F6F183}"/>
                </a:ext>
              </a:extLst>
            </p:cNvPr>
            <p:cNvSpPr/>
            <p:nvPr/>
          </p:nvSpPr>
          <p:spPr>
            <a:xfrm>
              <a:off x="5366826" y="424552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sp>
        <p:nvSpPr>
          <p:cNvPr id="1412" name="Rounded Rectangle 1411">
            <a:extLst>
              <a:ext uri="{FF2B5EF4-FFF2-40B4-BE49-F238E27FC236}">
                <a16:creationId xmlns:a16="http://schemas.microsoft.com/office/drawing/2014/main" id="{4411AF1C-0633-1549-A239-2B81B9BF91D9}"/>
              </a:ext>
            </a:extLst>
          </p:cNvPr>
          <p:cNvSpPr/>
          <p:nvPr/>
        </p:nvSpPr>
        <p:spPr>
          <a:xfrm>
            <a:off x="5087509" y="1987025"/>
            <a:ext cx="975467" cy="360198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3" name="Rounded Rectangle 1412">
            <a:extLst>
              <a:ext uri="{FF2B5EF4-FFF2-40B4-BE49-F238E27FC236}">
                <a16:creationId xmlns:a16="http://schemas.microsoft.com/office/drawing/2014/main" id="{489263F4-48DF-B54D-A645-E8FAA90898A5}"/>
              </a:ext>
            </a:extLst>
          </p:cNvPr>
          <p:cNvSpPr/>
          <p:nvPr/>
        </p:nvSpPr>
        <p:spPr>
          <a:xfrm>
            <a:off x="4968682" y="2349407"/>
            <a:ext cx="958408" cy="3545105"/>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4" name="Rounded Rectangle 1413">
            <a:extLst>
              <a:ext uri="{FF2B5EF4-FFF2-40B4-BE49-F238E27FC236}">
                <a16:creationId xmlns:a16="http://schemas.microsoft.com/office/drawing/2014/main" id="{9175CEDA-8387-924F-BBBA-E7E8BA35C786}"/>
              </a:ext>
            </a:extLst>
          </p:cNvPr>
          <p:cNvSpPr/>
          <p:nvPr/>
        </p:nvSpPr>
        <p:spPr>
          <a:xfrm>
            <a:off x="486512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 </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25" name="Rounded Rectangle 424">
            <a:extLst>
              <a:ext uri="{FF2B5EF4-FFF2-40B4-BE49-F238E27FC236}">
                <a16:creationId xmlns:a16="http://schemas.microsoft.com/office/drawing/2014/main" id="{6B7E97EF-BBDC-B64F-A74E-4F17EA895F72}"/>
              </a:ext>
            </a:extLst>
          </p:cNvPr>
          <p:cNvSpPr/>
          <p:nvPr/>
        </p:nvSpPr>
        <p:spPr>
          <a:xfrm>
            <a:off x="4932307" y="3318237"/>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1" name="Rounded Rectangle 1430">
            <a:extLst>
              <a:ext uri="{FF2B5EF4-FFF2-40B4-BE49-F238E27FC236}">
                <a16:creationId xmlns:a16="http://schemas.microsoft.com/office/drawing/2014/main" id="{13F20276-EE4F-8A4D-8DB7-73D0B1826007}"/>
              </a:ext>
            </a:extLst>
          </p:cNvPr>
          <p:cNvSpPr/>
          <p:nvPr/>
        </p:nvSpPr>
        <p:spPr>
          <a:xfrm>
            <a:off x="4928012" y="3820220"/>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2" name="Rounded Rectangle 1431">
            <a:extLst>
              <a:ext uri="{FF2B5EF4-FFF2-40B4-BE49-F238E27FC236}">
                <a16:creationId xmlns:a16="http://schemas.microsoft.com/office/drawing/2014/main" id="{D4D78594-D216-E14C-9947-1D5A6ECEDE20}"/>
              </a:ext>
            </a:extLst>
          </p:cNvPr>
          <p:cNvSpPr/>
          <p:nvPr/>
        </p:nvSpPr>
        <p:spPr>
          <a:xfrm>
            <a:off x="4929759" y="4369039"/>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3" name="Rounded Rectangle 1432">
            <a:extLst>
              <a:ext uri="{FF2B5EF4-FFF2-40B4-BE49-F238E27FC236}">
                <a16:creationId xmlns:a16="http://schemas.microsoft.com/office/drawing/2014/main" id="{E93EEBDB-F080-DA45-9141-F20C8D860229}"/>
              </a:ext>
            </a:extLst>
          </p:cNvPr>
          <p:cNvSpPr/>
          <p:nvPr/>
        </p:nvSpPr>
        <p:spPr>
          <a:xfrm>
            <a:off x="4924096" y="4903862"/>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50" name="Rectangle 449">
            <a:extLst>
              <a:ext uri="{FF2B5EF4-FFF2-40B4-BE49-F238E27FC236}">
                <a16:creationId xmlns:a16="http://schemas.microsoft.com/office/drawing/2014/main" id="{00E403A6-848B-1A4B-A92F-00FCAABE5CC0}"/>
              </a:ext>
            </a:extLst>
          </p:cNvPr>
          <p:cNvSpPr/>
          <p:nvPr/>
        </p:nvSpPr>
        <p:spPr>
          <a:xfrm>
            <a:off x="4750888" y="963488"/>
            <a:ext cx="4617649" cy="525266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mj-lt"/>
              <a:cs typeface="Arial" pitchFamily="34" charset="0"/>
            </a:endParaRPr>
          </a:p>
        </p:txBody>
      </p:sp>
      <p:sp>
        <p:nvSpPr>
          <p:cNvPr id="451" name="Rounded Rectangle 450">
            <a:extLst>
              <a:ext uri="{FF2B5EF4-FFF2-40B4-BE49-F238E27FC236}">
                <a16:creationId xmlns:a16="http://schemas.microsoft.com/office/drawing/2014/main" id="{02B3C794-D1C5-4549-A91C-70571C8E2B25}"/>
              </a:ext>
            </a:extLst>
          </p:cNvPr>
          <p:cNvSpPr/>
          <p:nvPr/>
        </p:nvSpPr>
        <p:spPr>
          <a:xfrm>
            <a:off x="8093837" y="3959586"/>
            <a:ext cx="885419" cy="40010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105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Sink</a:t>
            </a: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p:txBody>
      </p:sp>
      <p:sp>
        <p:nvSpPr>
          <p:cNvPr id="452" name="Rounded Rectangle 451">
            <a:extLst>
              <a:ext uri="{FF2B5EF4-FFF2-40B4-BE49-F238E27FC236}">
                <a16:creationId xmlns:a16="http://schemas.microsoft.com/office/drawing/2014/main" id="{3BD8DC18-84FA-BC48-87C9-56CDABBFB03D}"/>
              </a:ext>
            </a:extLst>
          </p:cNvPr>
          <p:cNvSpPr/>
          <p:nvPr/>
        </p:nvSpPr>
        <p:spPr>
          <a:xfrm>
            <a:off x="8219169" y="1987025"/>
            <a:ext cx="975467" cy="3526497"/>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p:txBody>
      </p:sp>
      <p:sp>
        <p:nvSpPr>
          <p:cNvPr id="453" name="Rounded Rectangle 452">
            <a:extLst>
              <a:ext uri="{FF2B5EF4-FFF2-40B4-BE49-F238E27FC236}">
                <a16:creationId xmlns:a16="http://schemas.microsoft.com/office/drawing/2014/main" id="{4B2D8BC6-A094-824B-AA48-6369FCCFE53C}"/>
              </a:ext>
            </a:extLst>
          </p:cNvPr>
          <p:cNvSpPr/>
          <p:nvPr/>
        </p:nvSpPr>
        <p:spPr>
          <a:xfrm>
            <a:off x="8100342" y="2349407"/>
            <a:ext cx="958408" cy="341496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54" name="Rounded Rectangle 453">
            <a:extLst>
              <a:ext uri="{FF2B5EF4-FFF2-40B4-BE49-F238E27FC236}">
                <a16:creationId xmlns:a16="http://schemas.microsoft.com/office/drawing/2014/main" id="{85E64E73-AB02-1442-8B88-003CD9E631CE}"/>
              </a:ext>
            </a:extLst>
          </p:cNvPr>
          <p:cNvSpPr/>
          <p:nvPr/>
        </p:nvSpPr>
        <p:spPr>
          <a:xfrm>
            <a:off x="799678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a:t>
            </a:r>
          </a:p>
          <a:p>
            <a:endParaRPr lang="en-US" sz="6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grpSp>
        <p:nvGrpSpPr>
          <p:cNvPr id="398" name="Group 397">
            <a:extLst>
              <a:ext uri="{FF2B5EF4-FFF2-40B4-BE49-F238E27FC236}">
                <a16:creationId xmlns:a16="http://schemas.microsoft.com/office/drawing/2014/main" id="{4998AF97-A986-1145-891A-4081951A417B}"/>
              </a:ext>
            </a:extLst>
          </p:cNvPr>
          <p:cNvGrpSpPr/>
          <p:nvPr/>
        </p:nvGrpSpPr>
        <p:grpSpPr>
          <a:xfrm>
            <a:off x="3186641" y="5448848"/>
            <a:ext cx="229951" cy="200055"/>
            <a:chOff x="8676898" y="4619460"/>
            <a:chExt cx="229951" cy="200055"/>
          </a:xfrm>
        </p:grpSpPr>
        <p:sp>
          <p:nvSpPr>
            <p:cNvPr id="399" name="Google Shape;431;p39">
              <a:extLst>
                <a:ext uri="{FF2B5EF4-FFF2-40B4-BE49-F238E27FC236}">
                  <a16:creationId xmlns:a16="http://schemas.microsoft.com/office/drawing/2014/main" id="{B79E4A4B-4F1D-D843-9C99-D08FE301350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00" name="TextBox 399">
              <a:extLst>
                <a:ext uri="{FF2B5EF4-FFF2-40B4-BE49-F238E27FC236}">
                  <a16:creationId xmlns:a16="http://schemas.microsoft.com/office/drawing/2014/main" id="{BA01771B-C503-F741-ABC7-723284B3D96E}"/>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G</a:t>
              </a:r>
            </a:p>
          </p:txBody>
        </p:sp>
      </p:grpSp>
      <p:sp>
        <p:nvSpPr>
          <p:cNvPr id="408" name="Rounded Rectangle 407">
            <a:extLst>
              <a:ext uri="{FF2B5EF4-FFF2-40B4-BE49-F238E27FC236}">
                <a16:creationId xmlns:a16="http://schemas.microsoft.com/office/drawing/2014/main" id="{38703A42-B6D2-7246-946B-470D5A4EF266}"/>
              </a:ext>
            </a:extLst>
          </p:cNvPr>
          <p:cNvSpPr/>
          <p:nvPr/>
        </p:nvSpPr>
        <p:spPr>
          <a:xfrm>
            <a:off x="8084607" y="3338713"/>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09" name="Rounded Rectangle 408">
            <a:extLst>
              <a:ext uri="{FF2B5EF4-FFF2-40B4-BE49-F238E27FC236}">
                <a16:creationId xmlns:a16="http://schemas.microsoft.com/office/drawing/2014/main" id="{EBC8E5AC-95D4-9840-B6E5-09CE238C04AB}"/>
              </a:ext>
            </a:extLst>
          </p:cNvPr>
          <p:cNvSpPr/>
          <p:nvPr/>
        </p:nvSpPr>
        <p:spPr>
          <a:xfrm>
            <a:off x="8080312" y="3840696"/>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0" name="Rounded Rectangle 409">
            <a:extLst>
              <a:ext uri="{FF2B5EF4-FFF2-40B4-BE49-F238E27FC236}">
                <a16:creationId xmlns:a16="http://schemas.microsoft.com/office/drawing/2014/main" id="{A908380D-3350-3643-8590-012D2679AADC}"/>
              </a:ext>
            </a:extLst>
          </p:cNvPr>
          <p:cNvSpPr/>
          <p:nvPr/>
        </p:nvSpPr>
        <p:spPr>
          <a:xfrm>
            <a:off x="8082059" y="4389515"/>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1" name="Rounded Rectangle 410">
            <a:extLst>
              <a:ext uri="{FF2B5EF4-FFF2-40B4-BE49-F238E27FC236}">
                <a16:creationId xmlns:a16="http://schemas.microsoft.com/office/drawing/2014/main" id="{326CA8E1-30B7-E349-930D-9B205025A042}"/>
              </a:ext>
            </a:extLst>
          </p:cNvPr>
          <p:cNvSpPr/>
          <p:nvPr/>
        </p:nvSpPr>
        <p:spPr>
          <a:xfrm>
            <a:off x="8076396" y="4924338"/>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39" name="Rounded Rectangle 438">
            <a:extLst>
              <a:ext uri="{FF2B5EF4-FFF2-40B4-BE49-F238E27FC236}">
                <a16:creationId xmlns:a16="http://schemas.microsoft.com/office/drawing/2014/main" id="{E64474CF-D4BE-B94F-A39A-2B5B838CB174}"/>
              </a:ext>
            </a:extLst>
          </p:cNvPr>
          <p:cNvSpPr/>
          <p:nvPr/>
        </p:nvSpPr>
        <p:spPr>
          <a:xfrm>
            <a:off x="9658099" y="4668742"/>
            <a:ext cx="695652"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600" dirty="0">
              <a:solidFill>
                <a:schemeClr val="bg1">
                  <a:lumMod val="50000"/>
                </a:schemeClr>
              </a:solidFill>
              <a:ea typeface="Nanum Pen Script" panose="03040600000000000000" pitchFamily="66" charset="-127"/>
            </a:endParaRPr>
          </a:p>
          <a:p>
            <a:pPr algn="ctr"/>
            <a:r>
              <a:rPr lang="en-US" sz="800" dirty="0" err="1">
                <a:solidFill>
                  <a:schemeClr val="bg1">
                    <a:lumMod val="50000"/>
                  </a:schemeClr>
                </a:solidFill>
                <a:ea typeface="Nanum Pen Script" panose="03040600000000000000" pitchFamily="66" charset="-127"/>
              </a:rPr>
              <a:t>AbInitio</a:t>
            </a:r>
            <a:r>
              <a:rPr lang="en-US" sz="800" dirty="0">
                <a:solidFill>
                  <a:schemeClr val="bg1">
                    <a:lumMod val="50000"/>
                  </a:schemeClr>
                </a:solidFill>
                <a:ea typeface="Nanum Pen Script" panose="03040600000000000000" pitchFamily="66" charset="-127"/>
              </a:rPr>
              <a:t> ETL</a:t>
            </a:r>
          </a:p>
          <a:p>
            <a:pPr algn="ctr"/>
            <a:endParaRPr lang="en-US" sz="800" dirty="0">
              <a:solidFill>
                <a:schemeClr val="bg1">
                  <a:lumMod val="50000"/>
                </a:schemeClr>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p:txBody>
      </p:sp>
      <p:cxnSp>
        <p:nvCxnSpPr>
          <p:cNvPr id="447" name="Elbow Connector 446">
            <a:extLst>
              <a:ext uri="{FF2B5EF4-FFF2-40B4-BE49-F238E27FC236}">
                <a16:creationId xmlns:a16="http://schemas.microsoft.com/office/drawing/2014/main" id="{923E3D84-0E02-294A-B2BF-C2C205DCEDEF}"/>
              </a:ext>
            </a:extLst>
          </p:cNvPr>
          <p:cNvCxnSpPr>
            <a:cxnSpLocks/>
            <a:stCxn id="1337" idx="2"/>
            <a:endCxn id="439" idx="1"/>
          </p:cNvCxnSpPr>
          <p:nvPr/>
        </p:nvCxnSpPr>
        <p:spPr>
          <a:xfrm rot="5400000" flipH="1" flipV="1">
            <a:off x="7643097" y="4111757"/>
            <a:ext cx="1257964" cy="2772039"/>
          </a:xfrm>
          <a:prstGeom prst="bentConnector4">
            <a:avLst>
              <a:gd name="adj1" fmla="val -18900"/>
              <a:gd name="adj2" fmla="val 92734"/>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68FDD25E-97EA-2546-99AC-E9A68018D6B6}"/>
              </a:ext>
            </a:extLst>
          </p:cNvPr>
          <p:cNvSpPr txBox="1"/>
          <p:nvPr/>
        </p:nvSpPr>
        <p:spPr>
          <a:xfrm>
            <a:off x="4763526" y="964850"/>
            <a:ext cx="857046"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Hub</a:t>
            </a:r>
          </a:p>
        </p:txBody>
      </p:sp>
      <p:sp>
        <p:nvSpPr>
          <p:cNvPr id="489" name="Rounded Rectangle 488">
            <a:extLst>
              <a:ext uri="{FF2B5EF4-FFF2-40B4-BE49-F238E27FC236}">
                <a16:creationId xmlns:a16="http://schemas.microsoft.com/office/drawing/2014/main" id="{E0804BF9-45BF-414D-B856-92B922030C65}"/>
              </a:ext>
            </a:extLst>
          </p:cNvPr>
          <p:cNvSpPr/>
          <p:nvPr/>
        </p:nvSpPr>
        <p:spPr>
          <a:xfrm>
            <a:off x="2392387" y="2858497"/>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0" name="Elbow Connector 489">
            <a:extLst>
              <a:ext uri="{FF2B5EF4-FFF2-40B4-BE49-F238E27FC236}">
                <a16:creationId xmlns:a16="http://schemas.microsoft.com/office/drawing/2014/main" id="{EB623427-66F2-0442-9881-9720EA248B4A}"/>
              </a:ext>
            </a:extLst>
          </p:cNvPr>
          <p:cNvCxnSpPr>
            <a:cxnSpLocks/>
            <a:stCxn id="489" idx="3"/>
            <a:endCxn id="1414" idx="1"/>
          </p:cNvCxnSpPr>
          <p:nvPr/>
        </p:nvCxnSpPr>
        <p:spPr>
          <a:xfrm>
            <a:off x="3140216" y="3044775"/>
            <a:ext cx="1724908" cy="137449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7" name="Rounded Rectangle 496">
            <a:extLst>
              <a:ext uri="{FF2B5EF4-FFF2-40B4-BE49-F238E27FC236}">
                <a16:creationId xmlns:a16="http://schemas.microsoft.com/office/drawing/2014/main" id="{D9E4133D-5F9B-1344-9E7A-FA35C251A18D}"/>
              </a:ext>
            </a:extLst>
          </p:cNvPr>
          <p:cNvSpPr/>
          <p:nvPr/>
        </p:nvSpPr>
        <p:spPr>
          <a:xfrm>
            <a:off x="10917605" y="2612650"/>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00" name="Rounded Rectangle 499">
            <a:extLst>
              <a:ext uri="{FF2B5EF4-FFF2-40B4-BE49-F238E27FC236}">
                <a16:creationId xmlns:a16="http://schemas.microsoft.com/office/drawing/2014/main" id="{4148FAC6-E93F-574C-BB77-16DAD17FDE5B}"/>
              </a:ext>
            </a:extLst>
          </p:cNvPr>
          <p:cNvSpPr/>
          <p:nvPr/>
        </p:nvSpPr>
        <p:spPr>
          <a:xfrm>
            <a:off x="10917604" y="3087346"/>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TECOS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01" name="Elbow Connector 500">
            <a:extLst>
              <a:ext uri="{FF2B5EF4-FFF2-40B4-BE49-F238E27FC236}">
                <a16:creationId xmlns:a16="http://schemas.microsoft.com/office/drawing/2014/main" id="{7D66613E-1E89-5841-B9B8-447FC5E502A9}"/>
              </a:ext>
            </a:extLst>
          </p:cNvPr>
          <p:cNvCxnSpPr>
            <a:cxnSpLocks/>
            <a:stCxn id="454" idx="3"/>
            <a:endCxn id="497" idx="1"/>
          </p:cNvCxnSpPr>
          <p:nvPr/>
        </p:nvCxnSpPr>
        <p:spPr>
          <a:xfrm flipV="1">
            <a:off x="8955192" y="2798928"/>
            <a:ext cx="1962413" cy="1620346"/>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02" name="Elbow Connector 501">
            <a:extLst>
              <a:ext uri="{FF2B5EF4-FFF2-40B4-BE49-F238E27FC236}">
                <a16:creationId xmlns:a16="http://schemas.microsoft.com/office/drawing/2014/main" id="{6FC0BE54-CDC0-FB42-8556-7D70A0383FC0}"/>
              </a:ext>
            </a:extLst>
          </p:cNvPr>
          <p:cNvCxnSpPr>
            <a:cxnSpLocks/>
            <a:stCxn id="454" idx="3"/>
            <a:endCxn id="500" idx="1"/>
          </p:cNvCxnSpPr>
          <p:nvPr/>
        </p:nvCxnSpPr>
        <p:spPr>
          <a:xfrm flipV="1">
            <a:off x="8955192" y="3273624"/>
            <a:ext cx="1962412" cy="1145650"/>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3" name="Rounded Rectangle 512">
            <a:extLst>
              <a:ext uri="{FF2B5EF4-FFF2-40B4-BE49-F238E27FC236}">
                <a16:creationId xmlns:a16="http://schemas.microsoft.com/office/drawing/2014/main" id="{067706E5-A0EE-B049-B344-A66C161E322E}"/>
              </a:ext>
            </a:extLst>
          </p:cNvPr>
          <p:cNvSpPr/>
          <p:nvPr/>
        </p:nvSpPr>
        <p:spPr>
          <a:xfrm>
            <a:off x="2397552" y="3320874"/>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15" name="Elbow Connector 514">
            <a:extLst>
              <a:ext uri="{FF2B5EF4-FFF2-40B4-BE49-F238E27FC236}">
                <a16:creationId xmlns:a16="http://schemas.microsoft.com/office/drawing/2014/main" id="{B8FE82EA-BE44-5D44-B9CD-E8989B7CCFC6}"/>
              </a:ext>
            </a:extLst>
          </p:cNvPr>
          <p:cNvCxnSpPr>
            <a:cxnSpLocks/>
            <a:stCxn id="513" idx="3"/>
            <a:endCxn id="1414" idx="1"/>
          </p:cNvCxnSpPr>
          <p:nvPr/>
        </p:nvCxnSpPr>
        <p:spPr>
          <a:xfrm>
            <a:off x="3145381" y="3507152"/>
            <a:ext cx="1719743" cy="91212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2" name="Rounded Rectangle 521">
            <a:extLst>
              <a:ext uri="{FF2B5EF4-FFF2-40B4-BE49-F238E27FC236}">
                <a16:creationId xmlns:a16="http://schemas.microsoft.com/office/drawing/2014/main" id="{CC8E7907-085D-8C44-8901-87FEC8FC5864}"/>
              </a:ext>
            </a:extLst>
          </p:cNvPr>
          <p:cNvSpPr/>
          <p:nvPr/>
        </p:nvSpPr>
        <p:spPr>
          <a:xfrm>
            <a:off x="2401576" y="1478868"/>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Eclipse CRP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23" name="Elbow Connector 522">
            <a:extLst>
              <a:ext uri="{FF2B5EF4-FFF2-40B4-BE49-F238E27FC236}">
                <a16:creationId xmlns:a16="http://schemas.microsoft.com/office/drawing/2014/main" id="{616BD056-3ABF-A147-B255-FF3F0E085FFF}"/>
              </a:ext>
            </a:extLst>
          </p:cNvPr>
          <p:cNvCxnSpPr>
            <a:cxnSpLocks/>
            <a:stCxn id="522" idx="3"/>
            <a:endCxn id="1414" idx="1"/>
          </p:cNvCxnSpPr>
          <p:nvPr/>
        </p:nvCxnSpPr>
        <p:spPr>
          <a:xfrm>
            <a:off x="3140261" y="1665146"/>
            <a:ext cx="1724863" cy="2754128"/>
          </a:xfrm>
          <a:prstGeom prst="bentConnector3">
            <a:avLst>
              <a:gd name="adj1" fmla="val 5053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4" name="Elbow Connector 523">
            <a:extLst>
              <a:ext uri="{FF2B5EF4-FFF2-40B4-BE49-F238E27FC236}">
                <a16:creationId xmlns:a16="http://schemas.microsoft.com/office/drawing/2014/main" id="{735565F0-3BBB-2940-8E3F-D08E673309B7}"/>
              </a:ext>
            </a:extLst>
          </p:cNvPr>
          <p:cNvCxnSpPr>
            <a:cxnSpLocks/>
            <a:stCxn id="454" idx="3"/>
            <a:endCxn id="520" idx="1"/>
          </p:cNvCxnSpPr>
          <p:nvPr/>
        </p:nvCxnSpPr>
        <p:spPr>
          <a:xfrm flipV="1">
            <a:off x="8955192" y="3756031"/>
            <a:ext cx="1966371" cy="663243"/>
          </a:xfrm>
          <a:prstGeom prst="bentConnector3">
            <a:avLst>
              <a:gd name="adj1" fmla="val 50000"/>
            </a:avLst>
          </a:prstGeom>
          <a:ln>
            <a:solidFill>
              <a:srgbClr val="C5277F"/>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6" name="Elbow Connector 525">
            <a:extLst>
              <a:ext uri="{FF2B5EF4-FFF2-40B4-BE49-F238E27FC236}">
                <a16:creationId xmlns:a16="http://schemas.microsoft.com/office/drawing/2014/main" id="{4A3CBC53-E22D-054A-B5CB-8A532316D6B6}"/>
              </a:ext>
            </a:extLst>
          </p:cNvPr>
          <p:cNvCxnSpPr>
            <a:cxnSpLocks/>
            <a:stCxn id="454" idx="3"/>
            <a:endCxn id="518" idx="1"/>
          </p:cNvCxnSpPr>
          <p:nvPr/>
        </p:nvCxnSpPr>
        <p:spPr>
          <a:xfrm flipV="1">
            <a:off x="8955192" y="4248822"/>
            <a:ext cx="1975515" cy="170452"/>
          </a:xfrm>
          <a:prstGeom prst="bentConnector3">
            <a:avLst>
              <a:gd name="adj1" fmla="val 50000"/>
            </a:avLst>
          </a:prstGeom>
          <a:ln>
            <a:solidFill>
              <a:srgbClr val="C5277F"/>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0" name="Rounded Rectangle 529">
            <a:extLst>
              <a:ext uri="{FF2B5EF4-FFF2-40B4-BE49-F238E27FC236}">
                <a16:creationId xmlns:a16="http://schemas.microsoft.com/office/drawing/2014/main" id="{69ADDC8D-DBC5-DD42-9007-0C2FB0210F9D}"/>
              </a:ext>
            </a:extLst>
          </p:cNvPr>
          <p:cNvSpPr/>
          <p:nvPr/>
        </p:nvSpPr>
        <p:spPr>
          <a:xfrm>
            <a:off x="6801399" y="1146298"/>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2" name="Rounded Rectangle 531">
            <a:extLst>
              <a:ext uri="{FF2B5EF4-FFF2-40B4-BE49-F238E27FC236}">
                <a16:creationId xmlns:a16="http://schemas.microsoft.com/office/drawing/2014/main" id="{1EEA7174-E58C-1340-946C-C2A9A767BC7D}"/>
              </a:ext>
            </a:extLst>
          </p:cNvPr>
          <p:cNvSpPr/>
          <p:nvPr/>
        </p:nvSpPr>
        <p:spPr>
          <a:xfrm>
            <a:off x="6747824" y="1203449"/>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3" name="Rounded Rectangle 532">
            <a:extLst>
              <a:ext uri="{FF2B5EF4-FFF2-40B4-BE49-F238E27FC236}">
                <a16:creationId xmlns:a16="http://schemas.microsoft.com/office/drawing/2014/main" id="{87165A29-0CC7-CB40-BA35-D185CFBDDB6E}"/>
              </a:ext>
            </a:extLst>
          </p:cNvPr>
          <p:cNvSpPr/>
          <p:nvPr/>
        </p:nvSpPr>
        <p:spPr>
          <a:xfrm>
            <a:off x="6691269" y="1277514"/>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534" name="Elbow Connector 533">
            <a:extLst>
              <a:ext uri="{FF2B5EF4-FFF2-40B4-BE49-F238E27FC236}">
                <a16:creationId xmlns:a16="http://schemas.microsoft.com/office/drawing/2014/main" id="{4D9E84AE-3931-6245-BE8D-CBE386381904}"/>
              </a:ext>
            </a:extLst>
          </p:cNvPr>
          <p:cNvCxnSpPr>
            <a:cxnSpLocks/>
            <a:endCxn id="533" idx="2"/>
          </p:cNvCxnSpPr>
          <p:nvPr/>
        </p:nvCxnSpPr>
        <p:spPr>
          <a:xfrm rot="5400000" flipH="1" flipV="1">
            <a:off x="6925983" y="1838110"/>
            <a:ext cx="333460" cy="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a:extLst>
              <a:ext uri="{FF2B5EF4-FFF2-40B4-BE49-F238E27FC236}">
                <a16:creationId xmlns:a16="http://schemas.microsoft.com/office/drawing/2014/main" id="{B4D98447-661F-D94A-8172-D8AF1675640D}"/>
              </a:ext>
            </a:extLst>
          </p:cNvPr>
          <p:cNvCxnSpPr>
            <a:cxnSpLocks/>
          </p:cNvCxnSpPr>
          <p:nvPr/>
        </p:nvCxnSpPr>
        <p:spPr>
          <a:xfrm rot="16200000" flipH="1">
            <a:off x="7049529" y="1863508"/>
            <a:ext cx="384260" cy="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F6D40AC-C3E1-844E-8A6C-D69E0CBC18E4}"/>
              </a:ext>
            </a:extLst>
          </p:cNvPr>
          <p:cNvGrpSpPr/>
          <p:nvPr/>
        </p:nvGrpSpPr>
        <p:grpSpPr>
          <a:xfrm>
            <a:off x="3188055" y="1886219"/>
            <a:ext cx="229951" cy="200055"/>
            <a:chOff x="8676898" y="4619460"/>
            <a:chExt cx="229951" cy="200055"/>
          </a:xfrm>
        </p:grpSpPr>
        <p:sp>
          <p:nvSpPr>
            <p:cNvPr id="542" name="Google Shape;431;p39">
              <a:extLst>
                <a:ext uri="{FF2B5EF4-FFF2-40B4-BE49-F238E27FC236}">
                  <a16:creationId xmlns:a16="http://schemas.microsoft.com/office/drawing/2014/main" id="{04935D61-260A-3B4A-A486-3884C316443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43" name="TextBox 542">
              <a:extLst>
                <a:ext uri="{FF2B5EF4-FFF2-40B4-BE49-F238E27FC236}">
                  <a16:creationId xmlns:a16="http://schemas.microsoft.com/office/drawing/2014/main" id="{4C60154B-0E10-6447-A493-11BA8FDE12C3}"/>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B</a:t>
              </a:r>
            </a:p>
          </p:txBody>
        </p:sp>
      </p:grpSp>
      <p:sp>
        <p:nvSpPr>
          <p:cNvPr id="552" name="Rounded Rectangle 551">
            <a:extLst>
              <a:ext uri="{FF2B5EF4-FFF2-40B4-BE49-F238E27FC236}">
                <a16:creationId xmlns:a16="http://schemas.microsoft.com/office/drawing/2014/main" id="{BF5D8F30-9AD3-7C4E-8492-4D9DFA99E445}"/>
              </a:ext>
            </a:extLst>
          </p:cNvPr>
          <p:cNvSpPr/>
          <p:nvPr/>
        </p:nvSpPr>
        <p:spPr>
          <a:xfrm>
            <a:off x="3693120" y="4900249"/>
            <a:ext cx="779656" cy="400105"/>
          </a:xfrm>
          <a:prstGeom prst="roundRect">
            <a:avLst/>
          </a:prstGeom>
          <a:solidFill>
            <a:schemeClr val="bg1">
              <a:lumMod val="85000"/>
            </a:schemeClr>
          </a:solidFill>
          <a:ln w="3175">
            <a:solidFill>
              <a:schemeClr val="bg2">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r>
              <a:rPr lang="en-US" sz="900" dirty="0">
                <a:solidFill>
                  <a:schemeClr val="bg1">
                    <a:lumMod val="50000"/>
                  </a:schemeClr>
                </a:solidFill>
                <a:ea typeface="Nanum Pen Script" panose="03040600000000000000" pitchFamily="66" charset="-127"/>
              </a:rPr>
              <a:t>Data Capture</a:t>
            </a:r>
          </a:p>
          <a:p>
            <a:pPr algn="ctr"/>
            <a:endParaRPr lang="en-US" sz="900" dirty="0">
              <a:solidFill>
                <a:schemeClr val="bg1">
                  <a:lumMod val="50000"/>
                </a:schemeClr>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p:txBody>
      </p:sp>
      <p:cxnSp>
        <p:nvCxnSpPr>
          <p:cNvPr id="553" name="Elbow Connector 552">
            <a:extLst>
              <a:ext uri="{FF2B5EF4-FFF2-40B4-BE49-F238E27FC236}">
                <a16:creationId xmlns:a16="http://schemas.microsoft.com/office/drawing/2014/main" id="{A47FD931-5493-A64C-857D-CA58EC3C3830}"/>
              </a:ext>
            </a:extLst>
          </p:cNvPr>
          <p:cNvCxnSpPr>
            <a:cxnSpLocks/>
            <a:stCxn id="554" idx="3"/>
            <a:endCxn id="552" idx="1"/>
          </p:cNvCxnSpPr>
          <p:nvPr/>
        </p:nvCxnSpPr>
        <p:spPr>
          <a:xfrm>
            <a:off x="3139511" y="3941564"/>
            <a:ext cx="553609" cy="1158738"/>
          </a:xfrm>
          <a:prstGeom prst="bentConnector3">
            <a:avLst>
              <a:gd name="adj1" fmla="val 6816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4" name="Rounded Rectangle 553">
            <a:extLst>
              <a:ext uri="{FF2B5EF4-FFF2-40B4-BE49-F238E27FC236}">
                <a16:creationId xmlns:a16="http://schemas.microsoft.com/office/drawing/2014/main" id="{28545956-AC43-4A40-88C5-B3A7F4430A38}"/>
              </a:ext>
            </a:extLst>
          </p:cNvPr>
          <p:cNvSpPr/>
          <p:nvPr/>
        </p:nvSpPr>
        <p:spPr>
          <a:xfrm>
            <a:off x="2416754" y="3790635"/>
            <a:ext cx="722757" cy="301857"/>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IBM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5" name="Rounded Rectangle 554">
            <a:extLst>
              <a:ext uri="{FF2B5EF4-FFF2-40B4-BE49-F238E27FC236}">
                <a16:creationId xmlns:a16="http://schemas.microsoft.com/office/drawing/2014/main" id="{9B055B29-D0AF-0246-8228-7C42AFC58937}"/>
              </a:ext>
            </a:extLst>
          </p:cNvPr>
          <p:cNvSpPr/>
          <p:nvPr/>
        </p:nvSpPr>
        <p:spPr>
          <a:xfrm>
            <a:off x="2404151" y="4193104"/>
            <a:ext cx="733466" cy="328724"/>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Oracle</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6" name="Rounded Rectangle 555">
            <a:extLst>
              <a:ext uri="{FF2B5EF4-FFF2-40B4-BE49-F238E27FC236}">
                <a16:creationId xmlns:a16="http://schemas.microsoft.com/office/drawing/2014/main" id="{7D470649-13D6-FC44-84E0-1DFA0538386B}"/>
              </a:ext>
            </a:extLst>
          </p:cNvPr>
          <p:cNvSpPr/>
          <p:nvPr/>
        </p:nvSpPr>
        <p:spPr>
          <a:xfrm>
            <a:off x="2402612" y="4620798"/>
            <a:ext cx="733466"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Tandem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62" name="Elbow Connector 561">
            <a:extLst>
              <a:ext uri="{FF2B5EF4-FFF2-40B4-BE49-F238E27FC236}">
                <a16:creationId xmlns:a16="http://schemas.microsoft.com/office/drawing/2014/main" id="{397B14DB-0F5D-4540-A3FD-F49D5D82935E}"/>
              </a:ext>
            </a:extLst>
          </p:cNvPr>
          <p:cNvCxnSpPr>
            <a:cxnSpLocks/>
            <a:stCxn id="555" idx="3"/>
            <a:endCxn id="552" idx="1"/>
          </p:cNvCxnSpPr>
          <p:nvPr/>
        </p:nvCxnSpPr>
        <p:spPr>
          <a:xfrm>
            <a:off x="3137617" y="4357466"/>
            <a:ext cx="555503" cy="742836"/>
          </a:xfrm>
          <a:prstGeom prst="bentConnector3">
            <a:avLst>
              <a:gd name="adj1" fmla="val 6810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Elbow Connector 563">
            <a:extLst>
              <a:ext uri="{FF2B5EF4-FFF2-40B4-BE49-F238E27FC236}">
                <a16:creationId xmlns:a16="http://schemas.microsoft.com/office/drawing/2014/main" id="{6506C547-6464-D341-B519-682DD7264860}"/>
              </a:ext>
            </a:extLst>
          </p:cNvPr>
          <p:cNvCxnSpPr>
            <a:cxnSpLocks/>
            <a:stCxn id="556" idx="3"/>
            <a:endCxn id="552" idx="1"/>
          </p:cNvCxnSpPr>
          <p:nvPr/>
        </p:nvCxnSpPr>
        <p:spPr>
          <a:xfrm>
            <a:off x="3136078" y="4798405"/>
            <a:ext cx="557042" cy="301897"/>
          </a:xfrm>
          <a:prstGeom prst="bentConnector3">
            <a:avLst>
              <a:gd name="adj1" fmla="val 6641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1822EDA-F5AC-C542-949D-3E65F2DFEFE3}"/>
              </a:ext>
            </a:extLst>
          </p:cNvPr>
          <p:cNvCxnSpPr>
            <a:cxnSpLocks/>
            <a:stCxn id="552" idx="3"/>
            <a:endCxn id="1337" idx="2"/>
          </p:cNvCxnSpPr>
          <p:nvPr/>
        </p:nvCxnSpPr>
        <p:spPr>
          <a:xfrm>
            <a:off x="4472776" y="5100302"/>
            <a:ext cx="2413284" cy="1026457"/>
          </a:xfrm>
          <a:prstGeom prst="bentConnector4">
            <a:avLst>
              <a:gd name="adj1" fmla="val 8491"/>
              <a:gd name="adj2" fmla="val 12227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1" name="Group 580">
            <a:extLst>
              <a:ext uri="{FF2B5EF4-FFF2-40B4-BE49-F238E27FC236}">
                <a16:creationId xmlns:a16="http://schemas.microsoft.com/office/drawing/2014/main" id="{EA28057E-AF7D-9448-8692-55A7212AB1E1}"/>
              </a:ext>
            </a:extLst>
          </p:cNvPr>
          <p:cNvGrpSpPr/>
          <p:nvPr/>
        </p:nvGrpSpPr>
        <p:grpSpPr>
          <a:xfrm>
            <a:off x="3195183" y="2800220"/>
            <a:ext cx="229951" cy="200055"/>
            <a:chOff x="8676898" y="4619460"/>
            <a:chExt cx="229951" cy="200055"/>
          </a:xfrm>
        </p:grpSpPr>
        <p:sp>
          <p:nvSpPr>
            <p:cNvPr id="582" name="Google Shape;431;p39">
              <a:extLst>
                <a:ext uri="{FF2B5EF4-FFF2-40B4-BE49-F238E27FC236}">
                  <a16:creationId xmlns:a16="http://schemas.microsoft.com/office/drawing/2014/main" id="{820496C9-A99D-4544-B58F-05D19B111BE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3" name="TextBox 582">
              <a:extLst>
                <a:ext uri="{FF2B5EF4-FFF2-40B4-BE49-F238E27FC236}">
                  <a16:creationId xmlns:a16="http://schemas.microsoft.com/office/drawing/2014/main" id="{8C5B290E-47DB-FA42-AA80-8199B02A794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D</a:t>
              </a:r>
            </a:p>
          </p:txBody>
        </p:sp>
      </p:grpSp>
      <p:grpSp>
        <p:nvGrpSpPr>
          <p:cNvPr id="584" name="Group 583">
            <a:extLst>
              <a:ext uri="{FF2B5EF4-FFF2-40B4-BE49-F238E27FC236}">
                <a16:creationId xmlns:a16="http://schemas.microsoft.com/office/drawing/2014/main" id="{1AF030F1-5698-C648-A6B8-1D594C9115CB}"/>
              </a:ext>
            </a:extLst>
          </p:cNvPr>
          <p:cNvGrpSpPr/>
          <p:nvPr/>
        </p:nvGrpSpPr>
        <p:grpSpPr>
          <a:xfrm>
            <a:off x="3210462" y="3255472"/>
            <a:ext cx="229951" cy="200055"/>
            <a:chOff x="8676898" y="4619460"/>
            <a:chExt cx="229951" cy="200055"/>
          </a:xfrm>
        </p:grpSpPr>
        <p:sp>
          <p:nvSpPr>
            <p:cNvPr id="585" name="Google Shape;431;p39">
              <a:extLst>
                <a:ext uri="{FF2B5EF4-FFF2-40B4-BE49-F238E27FC236}">
                  <a16:creationId xmlns:a16="http://schemas.microsoft.com/office/drawing/2014/main" id="{E88C7D51-449C-1941-B2F8-89CA636C3C33}"/>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6" name="TextBox 585">
              <a:extLst>
                <a:ext uri="{FF2B5EF4-FFF2-40B4-BE49-F238E27FC236}">
                  <a16:creationId xmlns:a16="http://schemas.microsoft.com/office/drawing/2014/main" id="{3CAA832C-67A3-D54C-899A-F2DD2C0FF9F4}"/>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grpSp>
        <p:nvGrpSpPr>
          <p:cNvPr id="587" name="Group 586">
            <a:extLst>
              <a:ext uri="{FF2B5EF4-FFF2-40B4-BE49-F238E27FC236}">
                <a16:creationId xmlns:a16="http://schemas.microsoft.com/office/drawing/2014/main" id="{51FAD7FC-1121-4A4A-B9A0-29734A734B22}"/>
              </a:ext>
            </a:extLst>
          </p:cNvPr>
          <p:cNvGrpSpPr/>
          <p:nvPr/>
        </p:nvGrpSpPr>
        <p:grpSpPr>
          <a:xfrm>
            <a:off x="3202186" y="3693429"/>
            <a:ext cx="229951" cy="200055"/>
            <a:chOff x="8676898" y="4619460"/>
            <a:chExt cx="229951" cy="200055"/>
          </a:xfrm>
        </p:grpSpPr>
        <p:sp>
          <p:nvSpPr>
            <p:cNvPr id="588" name="Google Shape;431;p39">
              <a:extLst>
                <a:ext uri="{FF2B5EF4-FFF2-40B4-BE49-F238E27FC236}">
                  <a16:creationId xmlns:a16="http://schemas.microsoft.com/office/drawing/2014/main" id="{B091A815-02C6-D14E-8D69-B06C4149A84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9" name="TextBox 588">
              <a:extLst>
                <a:ext uri="{FF2B5EF4-FFF2-40B4-BE49-F238E27FC236}">
                  <a16:creationId xmlns:a16="http://schemas.microsoft.com/office/drawing/2014/main" id="{5FD1DC1A-1DF9-3040-B5B9-72AFBD3756E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593" name="TextBox 592">
            <a:extLst>
              <a:ext uri="{FF2B5EF4-FFF2-40B4-BE49-F238E27FC236}">
                <a16:creationId xmlns:a16="http://schemas.microsoft.com/office/drawing/2014/main" id="{B9337562-4D47-FF43-98F6-998C5BA5E53A}"/>
              </a:ext>
            </a:extLst>
          </p:cNvPr>
          <p:cNvSpPr txBox="1"/>
          <p:nvPr/>
        </p:nvSpPr>
        <p:spPr>
          <a:xfrm>
            <a:off x="342091" y="1437544"/>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Source</a:t>
            </a:r>
          </a:p>
        </p:txBody>
      </p:sp>
      <p:grpSp>
        <p:nvGrpSpPr>
          <p:cNvPr id="594" name="Group 593">
            <a:extLst>
              <a:ext uri="{FF2B5EF4-FFF2-40B4-BE49-F238E27FC236}">
                <a16:creationId xmlns:a16="http://schemas.microsoft.com/office/drawing/2014/main" id="{FB548C4B-141A-B14A-B3AA-08532CA2F3D0}"/>
              </a:ext>
            </a:extLst>
          </p:cNvPr>
          <p:cNvGrpSpPr/>
          <p:nvPr/>
        </p:nvGrpSpPr>
        <p:grpSpPr>
          <a:xfrm>
            <a:off x="138465" y="1505487"/>
            <a:ext cx="229951" cy="215444"/>
            <a:chOff x="8676898" y="4619460"/>
            <a:chExt cx="229951" cy="215444"/>
          </a:xfrm>
        </p:grpSpPr>
        <p:sp>
          <p:nvSpPr>
            <p:cNvPr id="595" name="Google Shape;431;p39">
              <a:extLst>
                <a:ext uri="{FF2B5EF4-FFF2-40B4-BE49-F238E27FC236}">
                  <a16:creationId xmlns:a16="http://schemas.microsoft.com/office/drawing/2014/main" id="{A167F0C8-6C93-1D4F-BB63-5B268BC2EC5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596" name="TextBox 595">
              <a:extLst>
                <a:ext uri="{FF2B5EF4-FFF2-40B4-BE49-F238E27FC236}">
                  <a16:creationId xmlns:a16="http://schemas.microsoft.com/office/drawing/2014/main" id="{1CF0ABC3-422D-774A-8064-46E6E90D51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597" name="TextBox 596">
            <a:extLst>
              <a:ext uri="{FF2B5EF4-FFF2-40B4-BE49-F238E27FC236}">
                <a16:creationId xmlns:a16="http://schemas.microsoft.com/office/drawing/2014/main" id="{540B5B4A-7602-154F-BF01-CF0F1FA28CA3}"/>
              </a:ext>
            </a:extLst>
          </p:cNvPr>
          <p:cNvSpPr txBox="1"/>
          <p:nvPr/>
        </p:nvSpPr>
        <p:spPr>
          <a:xfrm>
            <a:off x="342091" y="1750591"/>
            <a:ext cx="1765478"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MQ/JMS/Kafka Custom API Source</a:t>
            </a:r>
          </a:p>
        </p:txBody>
      </p:sp>
      <p:grpSp>
        <p:nvGrpSpPr>
          <p:cNvPr id="598" name="Group 597">
            <a:extLst>
              <a:ext uri="{FF2B5EF4-FFF2-40B4-BE49-F238E27FC236}">
                <a16:creationId xmlns:a16="http://schemas.microsoft.com/office/drawing/2014/main" id="{66E4D489-5E8F-5742-9493-4626574C325A}"/>
              </a:ext>
            </a:extLst>
          </p:cNvPr>
          <p:cNvGrpSpPr/>
          <p:nvPr/>
        </p:nvGrpSpPr>
        <p:grpSpPr>
          <a:xfrm>
            <a:off x="138465" y="1818534"/>
            <a:ext cx="229951" cy="215444"/>
            <a:chOff x="8676898" y="4619460"/>
            <a:chExt cx="229951" cy="215444"/>
          </a:xfrm>
        </p:grpSpPr>
        <p:sp>
          <p:nvSpPr>
            <p:cNvPr id="599" name="Google Shape;431;p39">
              <a:extLst>
                <a:ext uri="{FF2B5EF4-FFF2-40B4-BE49-F238E27FC236}">
                  <a16:creationId xmlns:a16="http://schemas.microsoft.com/office/drawing/2014/main" id="{E853F001-13EF-D145-95FC-CB672F969D7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0" name="TextBox 599">
              <a:extLst>
                <a:ext uri="{FF2B5EF4-FFF2-40B4-BE49-F238E27FC236}">
                  <a16:creationId xmlns:a16="http://schemas.microsoft.com/office/drawing/2014/main" id="{805862B6-C709-9148-A0B1-C3AD6FF9B116}"/>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01" name="TextBox 600">
            <a:extLst>
              <a:ext uri="{FF2B5EF4-FFF2-40B4-BE49-F238E27FC236}">
                <a16:creationId xmlns:a16="http://schemas.microsoft.com/office/drawing/2014/main" id="{FFA0A33D-930F-A344-A43C-0D21C2352966}"/>
              </a:ext>
            </a:extLst>
          </p:cNvPr>
          <p:cNvSpPr txBox="1"/>
          <p:nvPr/>
        </p:nvSpPr>
        <p:spPr>
          <a:xfrm>
            <a:off x="342091" y="2078701"/>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Solace/Kafka Custom API Source</a:t>
            </a:r>
          </a:p>
        </p:txBody>
      </p:sp>
      <p:grpSp>
        <p:nvGrpSpPr>
          <p:cNvPr id="602" name="Group 601">
            <a:extLst>
              <a:ext uri="{FF2B5EF4-FFF2-40B4-BE49-F238E27FC236}">
                <a16:creationId xmlns:a16="http://schemas.microsoft.com/office/drawing/2014/main" id="{5AE491BE-0166-CA41-BF91-B318B1A1A580}"/>
              </a:ext>
            </a:extLst>
          </p:cNvPr>
          <p:cNvGrpSpPr/>
          <p:nvPr/>
        </p:nvGrpSpPr>
        <p:grpSpPr>
          <a:xfrm>
            <a:off x="138465" y="2146644"/>
            <a:ext cx="229951" cy="215444"/>
            <a:chOff x="8676898" y="4619460"/>
            <a:chExt cx="229951" cy="215444"/>
          </a:xfrm>
        </p:grpSpPr>
        <p:sp>
          <p:nvSpPr>
            <p:cNvPr id="603" name="Google Shape;431;p39">
              <a:extLst>
                <a:ext uri="{FF2B5EF4-FFF2-40B4-BE49-F238E27FC236}">
                  <a16:creationId xmlns:a16="http://schemas.microsoft.com/office/drawing/2014/main" id="{72E499F9-556E-1141-99F9-5BF5AE26C75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4" name="TextBox 603">
              <a:extLst>
                <a:ext uri="{FF2B5EF4-FFF2-40B4-BE49-F238E27FC236}">
                  <a16:creationId xmlns:a16="http://schemas.microsoft.com/office/drawing/2014/main" id="{6E6E5E21-F2E5-9347-A7DC-5E1491D41BF2}"/>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05" name="TextBox 604">
            <a:extLst>
              <a:ext uri="{FF2B5EF4-FFF2-40B4-BE49-F238E27FC236}">
                <a16:creationId xmlns:a16="http://schemas.microsoft.com/office/drawing/2014/main" id="{D04C8BB4-2E3E-A24E-BD50-3C90524BAA90}"/>
              </a:ext>
            </a:extLst>
          </p:cNvPr>
          <p:cNvSpPr txBox="1"/>
          <p:nvPr/>
        </p:nvSpPr>
        <p:spPr>
          <a:xfrm>
            <a:off x="342091" y="2383797"/>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 Kafka Custom API Source</a:t>
            </a:r>
          </a:p>
        </p:txBody>
      </p:sp>
      <p:grpSp>
        <p:nvGrpSpPr>
          <p:cNvPr id="606" name="Group 605">
            <a:extLst>
              <a:ext uri="{FF2B5EF4-FFF2-40B4-BE49-F238E27FC236}">
                <a16:creationId xmlns:a16="http://schemas.microsoft.com/office/drawing/2014/main" id="{9B4D85E3-770D-624B-9C20-D65AF047C65A}"/>
              </a:ext>
            </a:extLst>
          </p:cNvPr>
          <p:cNvGrpSpPr/>
          <p:nvPr/>
        </p:nvGrpSpPr>
        <p:grpSpPr>
          <a:xfrm>
            <a:off x="138465" y="2451740"/>
            <a:ext cx="229951" cy="215444"/>
            <a:chOff x="8676898" y="4619460"/>
            <a:chExt cx="229951" cy="215444"/>
          </a:xfrm>
        </p:grpSpPr>
        <p:sp>
          <p:nvSpPr>
            <p:cNvPr id="607" name="Google Shape;431;p39">
              <a:extLst>
                <a:ext uri="{FF2B5EF4-FFF2-40B4-BE49-F238E27FC236}">
                  <a16:creationId xmlns:a16="http://schemas.microsoft.com/office/drawing/2014/main" id="{0BD51DCE-0F00-1549-B66E-552A4608047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8" name="TextBox 607">
              <a:extLst>
                <a:ext uri="{FF2B5EF4-FFF2-40B4-BE49-F238E27FC236}">
                  <a16:creationId xmlns:a16="http://schemas.microsoft.com/office/drawing/2014/main" id="{BC420702-7B9D-D847-9762-CF8EDA2408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09" name="TextBox 608">
            <a:extLst>
              <a:ext uri="{FF2B5EF4-FFF2-40B4-BE49-F238E27FC236}">
                <a16:creationId xmlns:a16="http://schemas.microsoft.com/office/drawing/2014/main" id="{8136CB78-0C1B-E54E-9DF1-6F28CA136987}"/>
              </a:ext>
            </a:extLst>
          </p:cNvPr>
          <p:cNvSpPr txBox="1"/>
          <p:nvPr/>
        </p:nvSpPr>
        <p:spPr>
          <a:xfrm>
            <a:off x="361248" y="2682979"/>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EMS/ Kafka Custom API Source</a:t>
            </a:r>
          </a:p>
        </p:txBody>
      </p:sp>
      <p:grpSp>
        <p:nvGrpSpPr>
          <p:cNvPr id="610" name="Group 609">
            <a:extLst>
              <a:ext uri="{FF2B5EF4-FFF2-40B4-BE49-F238E27FC236}">
                <a16:creationId xmlns:a16="http://schemas.microsoft.com/office/drawing/2014/main" id="{58D8F92C-863E-5940-B9BC-16F0F3B8C743}"/>
              </a:ext>
            </a:extLst>
          </p:cNvPr>
          <p:cNvGrpSpPr/>
          <p:nvPr/>
        </p:nvGrpSpPr>
        <p:grpSpPr>
          <a:xfrm>
            <a:off x="157622" y="2750922"/>
            <a:ext cx="229951" cy="200055"/>
            <a:chOff x="8676898" y="4619460"/>
            <a:chExt cx="229951" cy="200055"/>
          </a:xfrm>
        </p:grpSpPr>
        <p:sp>
          <p:nvSpPr>
            <p:cNvPr id="611" name="Google Shape;431;p39">
              <a:extLst>
                <a:ext uri="{FF2B5EF4-FFF2-40B4-BE49-F238E27FC236}">
                  <a16:creationId xmlns:a16="http://schemas.microsoft.com/office/drawing/2014/main" id="{CC683B98-6B37-B245-90CB-52A42F10391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12" name="TextBox 611">
              <a:extLst>
                <a:ext uri="{FF2B5EF4-FFF2-40B4-BE49-F238E27FC236}">
                  <a16:creationId xmlns:a16="http://schemas.microsoft.com/office/drawing/2014/main" id="{AC15E3AF-734D-9B41-8E62-2F6D0FF4068C}"/>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sp>
        <p:nvSpPr>
          <p:cNvPr id="613" name="TextBox 612">
            <a:extLst>
              <a:ext uri="{FF2B5EF4-FFF2-40B4-BE49-F238E27FC236}">
                <a16:creationId xmlns:a16="http://schemas.microsoft.com/office/drawing/2014/main" id="{423D06AE-E882-4D42-A13C-D5C2787BCA86}"/>
              </a:ext>
            </a:extLst>
          </p:cNvPr>
          <p:cNvSpPr txBox="1"/>
          <p:nvPr/>
        </p:nvSpPr>
        <p:spPr>
          <a:xfrm>
            <a:off x="358377" y="2980795"/>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Capture</a:t>
            </a:r>
          </a:p>
        </p:txBody>
      </p:sp>
      <p:grpSp>
        <p:nvGrpSpPr>
          <p:cNvPr id="614" name="Group 613">
            <a:extLst>
              <a:ext uri="{FF2B5EF4-FFF2-40B4-BE49-F238E27FC236}">
                <a16:creationId xmlns:a16="http://schemas.microsoft.com/office/drawing/2014/main" id="{5156B8FB-793E-D343-B48B-145CB3970CD8}"/>
              </a:ext>
            </a:extLst>
          </p:cNvPr>
          <p:cNvGrpSpPr/>
          <p:nvPr/>
        </p:nvGrpSpPr>
        <p:grpSpPr>
          <a:xfrm>
            <a:off x="154751" y="3048738"/>
            <a:ext cx="229951" cy="215444"/>
            <a:chOff x="8676898" y="4619460"/>
            <a:chExt cx="229951" cy="215444"/>
          </a:xfrm>
        </p:grpSpPr>
        <p:sp>
          <p:nvSpPr>
            <p:cNvPr id="615" name="Google Shape;431;p39">
              <a:extLst>
                <a:ext uri="{FF2B5EF4-FFF2-40B4-BE49-F238E27FC236}">
                  <a16:creationId xmlns:a16="http://schemas.microsoft.com/office/drawing/2014/main" id="{6067710D-16B5-3946-8D01-BB34F8A2E6E4}"/>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616" name="TextBox 615">
              <a:extLst>
                <a:ext uri="{FF2B5EF4-FFF2-40B4-BE49-F238E27FC236}">
                  <a16:creationId xmlns:a16="http://schemas.microsoft.com/office/drawing/2014/main" id="{F02C44E6-0641-7D4B-82F7-EA8038E97AE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F</a:t>
              </a:r>
            </a:p>
          </p:txBody>
        </p:sp>
      </p:grpSp>
      <p:grpSp>
        <p:nvGrpSpPr>
          <p:cNvPr id="617" name="Group 616">
            <a:extLst>
              <a:ext uri="{FF2B5EF4-FFF2-40B4-BE49-F238E27FC236}">
                <a16:creationId xmlns:a16="http://schemas.microsoft.com/office/drawing/2014/main" id="{4A5D3198-5A80-4D4A-88B3-7FA37FAC1666}"/>
              </a:ext>
            </a:extLst>
          </p:cNvPr>
          <p:cNvGrpSpPr/>
          <p:nvPr/>
        </p:nvGrpSpPr>
        <p:grpSpPr>
          <a:xfrm>
            <a:off x="3199308" y="4112419"/>
            <a:ext cx="229951" cy="200055"/>
            <a:chOff x="8676898" y="4619460"/>
            <a:chExt cx="229951" cy="200055"/>
          </a:xfrm>
        </p:grpSpPr>
        <p:sp>
          <p:nvSpPr>
            <p:cNvPr id="618" name="Google Shape;431;p39">
              <a:extLst>
                <a:ext uri="{FF2B5EF4-FFF2-40B4-BE49-F238E27FC236}">
                  <a16:creationId xmlns:a16="http://schemas.microsoft.com/office/drawing/2014/main" id="{39FB6614-0DA3-504C-9211-98011F4CF32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21" name="TextBox 620">
              <a:extLst>
                <a:ext uri="{FF2B5EF4-FFF2-40B4-BE49-F238E27FC236}">
                  <a16:creationId xmlns:a16="http://schemas.microsoft.com/office/drawing/2014/main" id="{231D54FC-637F-3A45-8274-4AC3D4F76251}"/>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grpSp>
        <p:nvGrpSpPr>
          <p:cNvPr id="624" name="Group 623">
            <a:extLst>
              <a:ext uri="{FF2B5EF4-FFF2-40B4-BE49-F238E27FC236}">
                <a16:creationId xmlns:a16="http://schemas.microsoft.com/office/drawing/2014/main" id="{7C242536-E450-AE4E-AE79-A7E7B62956C5}"/>
              </a:ext>
            </a:extLst>
          </p:cNvPr>
          <p:cNvGrpSpPr/>
          <p:nvPr/>
        </p:nvGrpSpPr>
        <p:grpSpPr>
          <a:xfrm>
            <a:off x="10347952" y="2534777"/>
            <a:ext cx="229951" cy="200055"/>
            <a:chOff x="8676898" y="4619460"/>
            <a:chExt cx="229951" cy="200055"/>
          </a:xfrm>
        </p:grpSpPr>
        <p:sp>
          <p:nvSpPr>
            <p:cNvPr id="625" name="Google Shape;431;p39">
              <a:extLst>
                <a:ext uri="{FF2B5EF4-FFF2-40B4-BE49-F238E27FC236}">
                  <a16:creationId xmlns:a16="http://schemas.microsoft.com/office/drawing/2014/main" id="{D380E521-12C2-7743-A5D9-2E6D41168ABF}"/>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26" name="TextBox 625">
              <a:extLst>
                <a:ext uri="{FF2B5EF4-FFF2-40B4-BE49-F238E27FC236}">
                  <a16:creationId xmlns:a16="http://schemas.microsoft.com/office/drawing/2014/main" id="{611CF4E4-80A9-7D47-B65F-833166C3579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A</a:t>
              </a:r>
            </a:p>
          </p:txBody>
        </p:sp>
      </p:grpSp>
      <p:sp>
        <p:nvSpPr>
          <p:cNvPr id="627" name="TextBox 626">
            <a:extLst>
              <a:ext uri="{FF2B5EF4-FFF2-40B4-BE49-F238E27FC236}">
                <a16:creationId xmlns:a16="http://schemas.microsoft.com/office/drawing/2014/main" id="{23708055-C38D-D840-8404-BF6EDEA9B813}"/>
              </a:ext>
            </a:extLst>
          </p:cNvPr>
          <p:cNvSpPr txBox="1"/>
          <p:nvPr/>
        </p:nvSpPr>
        <p:spPr>
          <a:xfrm>
            <a:off x="303690" y="1114086"/>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28" name="TextBox 627">
            <a:extLst>
              <a:ext uri="{FF2B5EF4-FFF2-40B4-BE49-F238E27FC236}">
                <a16:creationId xmlns:a16="http://schemas.microsoft.com/office/drawing/2014/main" id="{EF3745BA-80BC-1F41-9F5D-7987568C8283}"/>
              </a:ext>
            </a:extLst>
          </p:cNvPr>
          <p:cNvSpPr txBox="1"/>
          <p:nvPr/>
        </p:nvSpPr>
        <p:spPr>
          <a:xfrm>
            <a:off x="358470" y="3925021"/>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JDBC/Kafka Connector Source</a:t>
            </a:r>
          </a:p>
        </p:txBody>
      </p:sp>
      <p:grpSp>
        <p:nvGrpSpPr>
          <p:cNvPr id="629" name="Group 628">
            <a:extLst>
              <a:ext uri="{FF2B5EF4-FFF2-40B4-BE49-F238E27FC236}">
                <a16:creationId xmlns:a16="http://schemas.microsoft.com/office/drawing/2014/main" id="{37B6CAF5-E115-D747-869B-83245FB2CCEB}"/>
              </a:ext>
            </a:extLst>
          </p:cNvPr>
          <p:cNvGrpSpPr/>
          <p:nvPr/>
        </p:nvGrpSpPr>
        <p:grpSpPr>
          <a:xfrm>
            <a:off x="154844" y="3992964"/>
            <a:ext cx="229951" cy="215444"/>
            <a:chOff x="8676898" y="4619460"/>
            <a:chExt cx="229951" cy="215444"/>
          </a:xfrm>
        </p:grpSpPr>
        <p:sp>
          <p:nvSpPr>
            <p:cNvPr id="630" name="Google Shape;431;p39">
              <a:extLst>
                <a:ext uri="{FF2B5EF4-FFF2-40B4-BE49-F238E27FC236}">
                  <a16:creationId xmlns:a16="http://schemas.microsoft.com/office/drawing/2014/main" id="{8CC490EA-6936-8F44-B928-7023714DD8A9}"/>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1" name="TextBox 630">
              <a:extLst>
                <a:ext uri="{FF2B5EF4-FFF2-40B4-BE49-F238E27FC236}">
                  <a16:creationId xmlns:a16="http://schemas.microsoft.com/office/drawing/2014/main" id="{060885DE-3387-724E-929E-D6DD1BD5785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632" name="TextBox 631">
            <a:extLst>
              <a:ext uri="{FF2B5EF4-FFF2-40B4-BE49-F238E27FC236}">
                <a16:creationId xmlns:a16="http://schemas.microsoft.com/office/drawing/2014/main" id="{7D2CC6F8-B1FA-C94C-868A-B82E27EEAA36}"/>
              </a:ext>
            </a:extLst>
          </p:cNvPr>
          <p:cNvSpPr txBox="1"/>
          <p:nvPr/>
        </p:nvSpPr>
        <p:spPr>
          <a:xfrm>
            <a:off x="358470" y="4238068"/>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Sink</a:t>
            </a:r>
          </a:p>
        </p:txBody>
      </p:sp>
      <p:grpSp>
        <p:nvGrpSpPr>
          <p:cNvPr id="633" name="Group 632">
            <a:extLst>
              <a:ext uri="{FF2B5EF4-FFF2-40B4-BE49-F238E27FC236}">
                <a16:creationId xmlns:a16="http://schemas.microsoft.com/office/drawing/2014/main" id="{ED20599A-1D17-A64B-AEA5-BAE2A6EB104D}"/>
              </a:ext>
            </a:extLst>
          </p:cNvPr>
          <p:cNvGrpSpPr/>
          <p:nvPr/>
        </p:nvGrpSpPr>
        <p:grpSpPr>
          <a:xfrm>
            <a:off x="154844" y="4306011"/>
            <a:ext cx="229951" cy="215444"/>
            <a:chOff x="8676898" y="4619460"/>
            <a:chExt cx="229951" cy="215444"/>
          </a:xfrm>
        </p:grpSpPr>
        <p:sp>
          <p:nvSpPr>
            <p:cNvPr id="634" name="Google Shape;431;p39">
              <a:extLst>
                <a:ext uri="{FF2B5EF4-FFF2-40B4-BE49-F238E27FC236}">
                  <a16:creationId xmlns:a16="http://schemas.microsoft.com/office/drawing/2014/main" id="{1C27599E-998F-5B47-85D5-4FA6FDC3964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5" name="TextBox 634">
              <a:extLst>
                <a:ext uri="{FF2B5EF4-FFF2-40B4-BE49-F238E27FC236}">
                  <a16:creationId xmlns:a16="http://schemas.microsoft.com/office/drawing/2014/main" id="{C2AEBA27-21BD-0042-BB98-F9797646284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36" name="TextBox 635">
            <a:extLst>
              <a:ext uri="{FF2B5EF4-FFF2-40B4-BE49-F238E27FC236}">
                <a16:creationId xmlns:a16="http://schemas.microsoft.com/office/drawing/2014/main" id="{56254755-12F3-4646-9DA8-37F85E709393}"/>
              </a:ext>
            </a:extLst>
          </p:cNvPr>
          <p:cNvSpPr txBox="1"/>
          <p:nvPr/>
        </p:nvSpPr>
        <p:spPr>
          <a:xfrm>
            <a:off x="340182" y="4575322"/>
            <a:ext cx="1933796"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HDFS/Hive/Kafka Custom API Sink</a:t>
            </a:r>
          </a:p>
        </p:txBody>
      </p:sp>
      <p:grpSp>
        <p:nvGrpSpPr>
          <p:cNvPr id="655" name="Group 654">
            <a:extLst>
              <a:ext uri="{FF2B5EF4-FFF2-40B4-BE49-F238E27FC236}">
                <a16:creationId xmlns:a16="http://schemas.microsoft.com/office/drawing/2014/main" id="{EEBD2342-46F2-F743-85A8-C1F260E77E24}"/>
              </a:ext>
            </a:extLst>
          </p:cNvPr>
          <p:cNvGrpSpPr/>
          <p:nvPr/>
        </p:nvGrpSpPr>
        <p:grpSpPr>
          <a:xfrm>
            <a:off x="154844" y="4634121"/>
            <a:ext cx="229951" cy="215444"/>
            <a:chOff x="8676898" y="4619460"/>
            <a:chExt cx="229951" cy="215444"/>
          </a:xfrm>
        </p:grpSpPr>
        <p:sp>
          <p:nvSpPr>
            <p:cNvPr id="656" name="Google Shape;431;p39">
              <a:extLst>
                <a:ext uri="{FF2B5EF4-FFF2-40B4-BE49-F238E27FC236}">
                  <a16:creationId xmlns:a16="http://schemas.microsoft.com/office/drawing/2014/main" id="{73D3EC28-703C-5E4F-B9E3-CBD4F5B1F5BC}"/>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57" name="TextBox 656">
              <a:extLst>
                <a:ext uri="{FF2B5EF4-FFF2-40B4-BE49-F238E27FC236}">
                  <a16:creationId xmlns:a16="http://schemas.microsoft.com/office/drawing/2014/main" id="{891EA7FE-6FE7-A244-B5EE-611E1BA3311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58" name="TextBox 657">
            <a:extLst>
              <a:ext uri="{FF2B5EF4-FFF2-40B4-BE49-F238E27FC236}">
                <a16:creationId xmlns:a16="http://schemas.microsoft.com/office/drawing/2014/main" id="{A096649E-75AF-8540-AA4D-0BDD02ED7FD0}"/>
              </a:ext>
            </a:extLst>
          </p:cNvPr>
          <p:cNvSpPr txBox="1"/>
          <p:nvPr/>
        </p:nvSpPr>
        <p:spPr>
          <a:xfrm>
            <a:off x="358470" y="4871274"/>
            <a:ext cx="1776287" cy="304868"/>
          </a:xfrm>
          <a:prstGeom prst="rect">
            <a:avLst/>
          </a:prstGeom>
          <a:noFill/>
        </p:spPr>
        <p:txBody>
          <a:bodyPr wrap="square" tIns="90000" bIns="90000" rtlCol="0" anchor="t">
            <a:spAutoFit/>
          </a:bodyPr>
          <a:lstStyle/>
          <a:p>
            <a:r>
              <a:rPr lang="en-US" sz="80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Abinitio</a:t>
            </a: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ETL</a:t>
            </a:r>
          </a:p>
        </p:txBody>
      </p:sp>
      <p:grpSp>
        <p:nvGrpSpPr>
          <p:cNvPr id="659" name="Group 658">
            <a:extLst>
              <a:ext uri="{FF2B5EF4-FFF2-40B4-BE49-F238E27FC236}">
                <a16:creationId xmlns:a16="http://schemas.microsoft.com/office/drawing/2014/main" id="{7A1BCD83-23B7-BF42-9943-A3CF5BB635C4}"/>
              </a:ext>
            </a:extLst>
          </p:cNvPr>
          <p:cNvGrpSpPr/>
          <p:nvPr/>
        </p:nvGrpSpPr>
        <p:grpSpPr>
          <a:xfrm>
            <a:off x="154844" y="4939217"/>
            <a:ext cx="229951" cy="215444"/>
            <a:chOff x="8676898" y="4619460"/>
            <a:chExt cx="229951" cy="215444"/>
          </a:xfrm>
        </p:grpSpPr>
        <p:sp>
          <p:nvSpPr>
            <p:cNvPr id="660" name="Google Shape;431;p39">
              <a:extLst>
                <a:ext uri="{FF2B5EF4-FFF2-40B4-BE49-F238E27FC236}">
                  <a16:creationId xmlns:a16="http://schemas.microsoft.com/office/drawing/2014/main" id="{47CD167A-477B-4F41-BA3F-EE9F90CD27D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61" name="TextBox 660">
              <a:extLst>
                <a:ext uri="{FF2B5EF4-FFF2-40B4-BE49-F238E27FC236}">
                  <a16:creationId xmlns:a16="http://schemas.microsoft.com/office/drawing/2014/main" id="{F6E37A92-5A7E-7148-9DC8-1424E03151DF}"/>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72" name="TextBox 671">
            <a:extLst>
              <a:ext uri="{FF2B5EF4-FFF2-40B4-BE49-F238E27FC236}">
                <a16:creationId xmlns:a16="http://schemas.microsoft.com/office/drawing/2014/main" id="{9139B61A-3B65-3F49-B1C7-A93615AF8BF4}"/>
              </a:ext>
            </a:extLst>
          </p:cNvPr>
          <p:cNvSpPr txBox="1"/>
          <p:nvPr/>
        </p:nvSpPr>
        <p:spPr>
          <a:xfrm>
            <a:off x="320069" y="3601563"/>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 Consumer</a:t>
            </a:r>
          </a:p>
        </p:txBody>
      </p:sp>
      <p:sp>
        <p:nvSpPr>
          <p:cNvPr id="673" name="Rounded Rectangle 672">
            <a:extLst>
              <a:ext uri="{FF2B5EF4-FFF2-40B4-BE49-F238E27FC236}">
                <a16:creationId xmlns:a16="http://schemas.microsoft.com/office/drawing/2014/main" id="{7B01CA00-AC8A-1942-8598-A9EFAD1736D9}"/>
              </a:ext>
            </a:extLst>
          </p:cNvPr>
          <p:cNvSpPr/>
          <p:nvPr/>
        </p:nvSpPr>
        <p:spPr>
          <a:xfrm>
            <a:off x="10936542" y="4594728"/>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Engine Evaluator</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675" name="Elbow Connector 674">
            <a:extLst>
              <a:ext uri="{FF2B5EF4-FFF2-40B4-BE49-F238E27FC236}">
                <a16:creationId xmlns:a16="http://schemas.microsoft.com/office/drawing/2014/main" id="{B49CA13D-4CFE-824E-9B1F-ED0999901D7E}"/>
              </a:ext>
            </a:extLst>
          </p:cNvPr>
          <p:cNvCxnSpPr>
            <a:cxnSpLocks/>
            <a:stCxn id="439" idx="3"/>
            <a:endCxn id="673" idx="1"/>
          </p:cNvCxnSpPr>
          <p:nvPr/>
        </p:nvCxnSpPr>
        <p:spPr>
          <a:xfrm flipV="1">
            <a:off x="10353751" y="4781006"/>
            <a:ext cx="582791" cy="87789"/>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78" name="Group 677">
            <a:extLst>
              <a:ext uri="{FF2B5EF4-FFF2-40B4-BE49-F238E27FC236}">
                <a16:creationId xmlns:a16="http://schemas.microsoft.com/office/drawing/2014/main" id="{BA86CBC4-435D-4241-9B33-32F09153C2A9}"/>
              </a:ext>
            </a:extLst>
          </p:cNvPr>
          <p:cNvGrpSpPr/>
          <p:nvPr/>
        </p:nvGrpSpPr>
        <p:grpSpPr>
          <a:xfrm>
            <a:off x="10353751" y="3017437"/>
            <a:ext cx="229951" cy="200055"/>
            <a:chOff x="8676898" y="4619460"/>
            <a:chExt cx="229951" cy="200055"/>
          </a:xfrm>
        </p:grpSpPr>
        <p:sp>
          <p:nvSpPr>
            <p:cNvPr id="679" name="Google Shape;431;p39">
              <a:extLst>
                <a:ext uri="{FF2B5EF4-FFF2-40B4-BE49-F238E27FC236}">
                  <a16:creationId xmlns:a16="http://schemas.microsoft.com/office/drawing/2014/main" id="{6EB6393C-9EB7-E644-82E7-EE21D8850CB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0" name="TextBox 679">
              <a:extLst>
                <a:ext uri="{FF2B5EF4-FFF2-40B4-BE49-F238E27FC236}">
                  <a16:creationId xmlns:a16="http://schemas.microsoft.com/office/drawing/2014/main" id="{2DC23895-B103-284C-B851-5EE20AA0C34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B</a:t>
              </a:r>
            </a:p>
          </p:txBody>
        </p:sp>
      </p:grpSp>
      <p:grpSp>
        <p:nvGrpSpPr>
          <p:cNvPr id="681" name="Group 680">
            <a:extLst>
              <a:ext uri="{FF2B5EF4-FFF2-40B4-BE49-F238E27FC236}">
                <a16:creationId xmlns:a16="http://schemas.microsoft.com/office/drawing/2014/main" id="{D1388D14-DE97-3740-B6DE-B576F004294F}"/>
              </a:ext>
            </a:extLst>
          </p:cNvPr>
          <p:cNvGrpSpPr/>
          <p:nvPr/>
        </p:nvGrpSpPr>
        <p:grpSpPr>
          <a:xfrm>
            <a:off x="10347952" y="3501345"/>
            <a:ext cx="229951" cy="200055"/>
            <a:chOff x="8676898" y="4619460"/>
            <a:chExt cx="229951" cy="200055"/>
          </a:xfrm>
        </p:grpSpPr>
        <p:sp>
          <p:nvSpPr>
            <p:cNvPr id="682" name="Google Shape;431;p39">
              <a:extLst>
                <a:ext uri="{FF2B5EF4-FFF2-40B4-BE49-F238E27FC236}">
                  <a16:creationId xmlns:a16="http://schemas.microsoft.com/office/drawing/2014/main" id="{6AF600E1-D472-C34E-B92B-455B7A02749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3" name="TextBox 682">
              <a:extLst>
                <a:ext uri="{FF2B5EF4-FFF2-40B4-BE49-F238E27FC236}">
                  <a16:creationId xmlns:a16="http://schemas.microsoft.com/office/drawing/2014/main" id="{0AB2E3CE-02B8-604E-AE38-B6EEA5F6E67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C</a:t>
              </a:r>
            </a:p>
          </p:txBody>
        </p:sp>
      </p:grpSp>
      <p:grpSp>
        <p:nvGrpSpPr>
          <p:cNvPr id="684" name="Group 683">
            <a:extLst>
              <a:ext uri="{FF2B5EF4-FFF2-40B4-BE49-F238E27FC236}">
                <a16:creationId xmlns:a16="http://schemas.microsoft.com/office/drawing/2014/main" id="{1E789276-9299-B044-84D4-B0B74741F78D}"/>
              </a:ext>
            </a:extLst>
          </p:cNvPr>
          <p:cNvGrpSpPr/>
          <p:nvPr/>
        </p:nvGrpSpPr>
        <p:grpSpPr>
          <a:xfrm>
            <a:off x="10353750" y="3995361"/>
            <a:ext cx="229951" cy="200055"/>
            <a:chOff x="8676898" y="4619460"/>
            <a:chExt cx="229951" cy="200055"/>
          </a:xfrm>
        </p:grpSpPr>
        <p:sp>
          <p:nvSpPr>
            <p:cNvPr id="685" name="Google Shape;431;p39">
              <a:extLst>
                <a:ext uri="{FF2B5EF4-FFF2-40B4-BE49-F238E27FC236}">
                  <a16:creationId xmlns:a16="http://schemas.microsoft.com/office/drawing/2014/main" id="{7894A050-C7DA-2645-8E3C-C27B38EB6512}"/>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6" name="TextBox 685">
              <a:extLst>
                <a:ext uri="{FF2B5EF4-FFF2-40B4-BE49-F238E27FC236}">
                  <a16:creationId xmlns:a16="http://schemas.microsoft.com/office/drawing/2014/main" id="{EBE11EE2-F370-854F-9EC9-B00F495007D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D</a:t>
              </a:r>
            </a:p>
          </p:txBody>
        </p:sp>
      </p:grpSp>
      <p:grpSp>
        <p:nvGrpSpPr>
          <p:cNvPr id="692" name="Group 691">
            <a:extLst>
              <a:ext uri="{FF2B5EF4-FFF2-40B4-BE49-F238E27FC236}">
                <a16:creationId xmlns:a16="http://schemas.microsoft.com/office/drawing/2014/main" id="{02563A28-9196-5B4C-B699-2E230AC69E52}"/>
              </a:ext>
            </a:extLst>
          </p:cNvPr>
          <p:cNvGrpSpPr/>
          <p:nvPr/>
        </p:nvGrpSpPr>
        <p:grpSpPr>
          <a:xfrm>
            <a:off x="10364117" y="4601710"/>
            <a:ext cx="229951" cy="200055"/>
            <a:chOff x="8676898" y="4619460"/>
            <a:chExt cx="229951" cy="200055"/>
          </a:xfrm>
        </p:grpSpPr>
        <p:sp>
          <p:nvSpPr>
            <p:cNvPr id="693" name="Google Shape;431;p39">
              <a:extLst>
                <a:ext uri="{FF2B5EF4-FFF2-40B4-BE49-F238E27FC236}">
                  <a16:creationId xmlns:a16="http://schemas.microsoft.com/office/drawing/2014/main" id="{39F11B54-4178-7645-A65D-1921D5EA812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94" name="TextBox 693">
              <a:extLst>
                <a:ext uri="{FF2B5EF4-FFF2-40B4-BE49-F238E27FC236}">
                  <a16:creationId xmlns:a16="http://schemas.microsoft.com/office/drawing/2014/main" id="{444F19F1-25AA-E048-B6CA-3E29574612D0}"/>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E</a:t>
              </a:r>
            </a:p>
          </p:txBody>
        </p:sp>
      </p:grpSp>
      <p:grpSp>
        <p:nvGrpSpPr>
          <p:cNvPr id="695" name="Group 694">
            <a:extLst>
              <a:ext uri="{FF2B5EF4-FFF2-40B4-BE49-F238E27FC236}">
                <a16:creationId xmlns:a16="http://schemas.microsoft.com/office/drawing/2014/main" id="{6940083F-88BE-AF4B-985C-58CD8786C1AB}"/>
              </a:ext>
            </a:extLst>
          </p:cNvPr>
          <p:cNvGrpSpPr/>
          <p:nvPr/>
        </p:nvGrpSpPr>
        <p:grpSpPr>
          <a:xfrm>
            <a:off x="3202693" y="4546138"/>
            <a:ext cx="229951" cy="200055"/>
            <a:chOff x="8676898" y="4619460"/>
            <a:chExt cx="229951" cy="200055"/>
          </a:xfrm>
        </p:grpSpPr>
        <p:sp>
          <p:nvSpPr>
            <p:cNvPr id="696" name="Google Shape;431;p39">
              <a:extLst>
                <a:ext uri="{FF2B5EF4-FFF2-40B4-BE49-F238E27FC236}">
                  <a16:creationId xmlns:a16="http://schemas.microsoft.com/office/drawing/2014/main" id="{D397684D-66D7-2F48-9FED-4A048A48E77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97" name="TextBox 696">
              <a:extLst>
                <a:ext uri="{FF2B5EF4-FFF2-40B4-BE49-F238E27FC236}">
                  <a16:creationId xmlns:a16="http://schemas.microsoft.com/office/drawing/2014/main" id="{8A4CFF53-E012-EC4F-A5F7-FF945D4E6215}"/>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700" name="TextBox 699">
            <a:extLst>
              <a:ext uri="{FF2B5EF4-FFF2-40B4-BE49-F238E27FC236}">
                <a16:creationId xmlns:a16="http://schemas.microsoft.com/office/drawing/2014/main" id="{F73007FD-821C-4740-BB80-F0310C6D607E}"/>
              </a:ext>
            </a:extLst>
          </p:cNvPr>
          <p:cNvSpPr txBox="1"/>
          <p:nvPr/>
        </p:nvSpPr>
        <p:spPr>
          <a:xfrm>
            <a:off x="355476" y="3270917"/>
            <a:ext cx="1899525" cy="343341"/>
          </a:xfrm>
          <a:prstGeom prst="rect">
            <a:avLst/>
          </a:prstGeom>
          <a:noFill/>
        </p:spPr>
        <p:txBody>
          <a:bodyPr wrap="square" tIns="90000" bIns="90000" rtlCol="0" anchor="t">
            <a:spAutoFit/>
          </a:bodyPr>
          <a:lstStyle/>
          <a:p>
            <a:r>
              <a:rPr lang="en-US" sz="105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Abinitio</a:t>
            </a: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ETL</a:t>
            </a:r>
          </a:p>
        </p:txBody>
      </p:sp>
      <p:grpSp>
        <p:nvGrpSpPr>
          <p:cNvPr id="701" name="Group 700">
            <a:extLst>
              <a:ext uri="{FF2B5EF4-FFF2-40B4-BE49-F238E27FC236}">
                <a16:creationId xmlns:a16="http://schemas.microsoft.com/office/drawing/2014/main" id="{1AB3DA5C-C159-1649-BE59-21AAD4AC8DD9}"/>
              </a:ext>
            </a:extLst>
          </p:cNvPr>
          <p:cNvGrpSpPr/>
          <p:nvPr/>
        </p:nvGrpSpPr>
        <p:grpSpPr>
          <a:xfrm>
            <a:off x="151850" y="3338860"/>
            <a:ext cx="229951" cy="215444"/>
            <a:chOff x="8676898" y="4619460"/>
            <a:chExt cx="229951" cy="215444"/>
          </a:xfrm>
        </p:grpSpPr>
        <p:sp>
          <p:nvSpPr>
            <p:cNvPr id="702" name="Google Shape;431;p39">
              <a:extLst>
                <a:ext uri="{FF2B5EF4-FFF2-40B4-BE49-F238E27FC236}">
                  <a16:creationId xmlns:a16="http://schemas.microsoft.com/office/drawing/2014/main" id="{A77C2B4A-C48A-A346-96DF-A438047ACD6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703" name="TextBox 702">
              <a:extLst>
                <a:ext uri="{FF2B5EF4-FFF2-40B4-BE49-F238E27FC236}">
                  <a16:creationId xmlns:a16="http://schemas.microsoft.com/office/drawing/2014/main" id="{19DCAD84-6613-724F-95B4-D5B3A6E075A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G</a:t>
              </a:r>
            </a:p>
          </p:txBody>
        </p:sp>
      </p:grpSp>
    </p:spTree>
    <p:extLst>
      <p:ext uri="{BB962C8B-B14F-4D97-AF65-F5344CB8AC3E}">
        <p14:creationId xmlns:p14="http://schemas.microsoft.com/office/powerpoint/2010/main" val="3218328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18EBA-B677-364E-AB9E-7B072FC1F051}"/>
              </a:ext>
            </a:extLst>
          </p:cNvPr>
          <p:cNvPicPr>
            <a:picLocks noChangeAspect="1"/>
          </p:cNvPicPr>
          <p:nvPr/>
        </p:nvPicPr>
        <p:blipFill>
          <a:blip r:embed="rId2"/>
          <a:stretch>
            <a:fillRect/>
          </a:stretch>
        </p:blipFill>
        <p:spPr>
          <a:xfrm>
            <a:off x="413951" y="1117180"/>
            <a:ext cx="11507897" cy="5279332"/>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(VIII)</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673948" y="186850"/>
            <a:ext cx="2327313" cy="638175"/>
            <a:chOff x="6746875" y="1552575"/>
            <a:chExt cx="2327313"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1913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dirty="0">
                  <a:solidFill>
                    <a:schemeClr val="tx1"/>
                  </a:solidFill>
                  <a:cs typeface="Arial" panose="020B0604020202020204" pitchFamily="34" charset="0"/>
                </a:rPr>
                <a:t>Componente nuevo</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dirty="0">
                  <a:solidFill>
                    <a:schemeClr val="tx1"/>
                  </a:solidFill>
                  <a:cs typeface="Arial" panose="020B0604020202020204" pitchFamily="34" charset="0"/>
                </a:rPr>
                <a:t>Componente no contemplado</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24790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78700" y="1755775"/>
              <a:ext cx="1441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a:solidFill>
                    <a:schemeClr val="tx1"/>
                  </a:solidFill>
                  <a:cs typeface="Arial" panose="020B0604020202020204" pitchFamily="34" charset="0"/>
                </a:rPr>
                <a:t>Componente a modificar</a:t>
              </a:r>
            </a:p>
          </p:txBody>
        </p:sp>
      </p:grpSp>
      <p:sp>
        <p:nvSpPr>
          <p:cNvPr id="187" name="Text Box 114">
            <a:extLst>
              <a:ext uri="{FF2B5EF4-FFF2-40B4-BE49-F238E27FC236}">
                <a16:creationId xmlns:a16="http://schemas.microsoft.com/office/drawing/2014/main" id="{ED611735-B9B0-F841-9F9B-9619556AAF40}"/>
              </a:ext>
            </a:extLst>
          </p:cNvPr>
          <p:cNvSpPr txBox="1">
            <a:spLocks noChangeArrowheads="1"/>
          </p:cNvSpPr>
          <p:nvPr/>
        </p:nvSpPr>
        <p:spPr bwMode="auto">
          <a:xfrm>
            <a:off x="3317646" y="2255836"/>
            <a:ext cx="1387309"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17" name="Text Box 114">
            <a:extLst>
              <a:ext uri="{FF2B5EF4-FFF2-40B4-BE49-F238E27FC236}">
                <a16:creationId xmlns:a16="http://schemas.microsoft.com/office/drawing/2014/main" id="{9CCF4792-7CFF-EE46-9450-84A765B1B303}"/>
              </a:ext>
            </a:extLst>
          </p:cNvPr>
          <p:cNvSpPr txBox="1">
            <a:spLocks noChangeArrowheads="1"/>
          </p:cNvSpPr>
          <p:nvPr/>
        </p:nvSpPr>
        <p:spPr bwMode="auto">
          <a:xfrm>
            <a:off x="5658664" y="3122415"/>
            <a:ext cx="1342206" cy="39939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0" name="Text Box 114">
            <a:extLst>
              <a:ext uri="{FF2B5EF4-FFF2-40B4-BE49-F238E27FC236}">
                <a16:creationId xmlns:a16="http://schemas.microsoft.com/office/drawing/2014/main" id="{6915CC91-5E20-8947-8BF6-68EC6433FE2E}"/>
              </a:ext>
            </a:extLst>
          </p:cNvPr>
          <p:cNvSpPr txBox="1">
            <a:spLocks noChangeArrowheads="1"/>
          </p:cNvSpPr>
          <p:nvPr/>
        </p:nvSpPr>
        <p:spPr bwMode="auto">
          <a:xfrm>
            <a:off x="3373874" y="3888512"/>
            <a:ext cx="1331081"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1" name="Text Box 114">
            <a:extLst>
              <a:ext uri="{FF2B5EF4-FFF2-40B4-BE49-F238E27FC236}">
                <a16:creationId xmlns:a16="http://schemas.microsoft.com/office/drawing/2014/main" id="{F1BF740C-997D-EC4E-872A-61D15CC78D41}"/>
              </a:ext>
            </a:extLst>
          </p:cNvPr>
          <p:cNvSpPr txBox="1">
            <a:spLocks noChangeArrowheads="1"/>
          </p:cNvSpPr>
          <p:nvPr/>
        </p:nvSpPr>
        <p:spPr bwMode="auto">
          <a:xfrm>
            <a:off x="2972439" y="5007625"/>
            <a:ext cx="1520371" cy="436389"/>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2" name="Text Box 114">
            <a:extLst>
              <a:ext uri="{FF2B5EF4-FFF2-40B4-BE49-F238E27FC236}">
                <a16:creationId xmlns:a16="http://schemas.microsoft.com/office/drawing/2014/main" id="{706867C3-11C0-2D46-81E8-3FBDFCA56C18}"/>
              </a:ext>
            </a:extLst>
          </p:cNvPr>
          <p:cNvSpPr txBox="1">
            <a:spLocks noChangeArrowheads="1"/>
          </p:cNvSpPr>
          <p:nvPr/>
        </p:nvSpPr>
        <p:spPr bwMode="auto">
          <a:xfrm>
            <a:off x="7359607" y="4269035"/>
            <a:ext cx="1523997"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3" name="Text Box 114">
            <a:extLst>
              <a:ext uri="{FF2B5EF4-FFF2-40B4-BE49-F238E27FC236}">
                <a16:creationId xmlns:a16="http://schemas.microsoft.com/office/drawing/2014/main" id="{272B0278-2C7E-7543-9990-DB0ABE681E4F}"/>
              </a:ext>
            </a:extLst>
          </p:cNvPr>
          <p:cNvSpPr txBox="1">
            <a:spLocks noChangeArrowheads="1"/>
          </p:cNvSpPr>
          <p:nvPr/>
        </p:nvSpPr>
        <p:spPr bwMode="auto">
          <a:xfrm>
            <a:off x="7668450" y="3080166"/>
            <a:ext cx="1292773"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4" name="Text Box 114">
            <a:extLst>
              <a:ext uri="{FF2B5EF4-FFF2-40B4-BE49-F238E27FC236}">
                <a16:creationId xmlns:a16="http://schemas.microsoft.com/office/drawing/2014/main" id="{FC10BBD8-7654-A54F-9F08-05F39433B95A}"/>
              </a:ext>
            </a:extLst>
          </p:cNvPr>
          <p:cNvSpPr txBox="1">
            <a:spLocks noChangeArrowheads="1"/>
          </p:cNvSpPr>
          <p:nvPr/>
        </p:nvSpPr>
        <p:spPr bwMode="auto">
          <a:xfrm>
            <a:off x="9953084" y="3139704"/>
            <a:ext cx="1458628" cy="39939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5" name="Text Box 114">
            <a:extLst>
              <a:ext uri="{FF2B5EF4-FFF2-40B4-BE49-F238E27FC236}">
                <a16:creationId xmlns:a16="http://schemas.microsoft.com/office/drawing/2014/main" id="{51666D09-279B-D245-B9E0-77395E6062D3}"/>
              </a:ext>
            </a:extLst>
          </p:cNvPr>
          <p:cNvSpPr txBox="1">
            <a:spLocks noChangeArrowheads="1"/>
          </p:cNvSpPr>
          <p:nvPr/>
        </p:nvSpPr>
        <p:spPr bwMode="auto">
          <a:xfrm>
            <a:off x="7407005" y="1831324"/>
            <a:ext cx="1476599"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3" name="Text Box 114">
            <a:extLst>
              <a:ext uri="{FF2B5EF4-FFF2-40B4-BE49-F238E27FC236}">
                <a16:creationId xmlns:a16="http://schemas.microsoft.com/office/drawing/2014/main" id="{51CCF208-F10C-C64C-82A6-AA084371D4D1}"/>
              </a:ext>
            </a:extLst>
          </p:cNvPr>
          <p:cNvSpPr txBox="1">
            <a:spLocks noChangeArrowheads="1"/>
          </p:cNvSpPr>
          <p:nvPr/>
        </p:nvSpPr>
        <p:spPr bwMode="auto">
          <a:xfrm>
            <a:off x="6419089" y="4999847"/>
            <a:ext cx="1453896"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Tree>
    <p:extLst>
      <p:ext uri="{BB962C8B-B14F-4D97-AF65-F5344CB8AC3E}">
        <p14:creationId xmlns:p14="http://schemas.microsoft.com/office/powerpoint/2010/main" val="100635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ounded Rectangle 349">
            <a:extLst>
              <a:ext uri="{FF2B5EF4-FFF2-40B4-BE49-F238E27FC236}">
                <a16:creationId xmlns:a16="http://schemas.microsoft.com/office/drawing/2014/main" id="{37D4EB1C-6D33-FA49-98FD-6040F9924135}"/>
              </a:ext>
            </a:extLst>
          </p:cNvPr>
          <p:cNvSpPr/>
          <p:nvPr/>
        </p:nvSpPr>
        <p:spPr>
          <a:xfrm>
            <a:off x="5026759" y="1574040"/>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52" name="Rounded Rectangle 351">
            <a:extLst>
              <a:ext uri="{FF2B5EF4-FFF2-40B4-BE49-F238E27FC236}">
                <a16:creationId xmlns:a16="http://schemas.microsoft.com/office/drawing/2014/main" id="{E5BA36CA-237C-BB42-B395-76CF803EA61A}"/>
              </a:ext>
            </a:extLst>
          </p:cNvPr>
          <p:cNvSpPr/>
          <p:nvPr/>
        </p:nvSpPr>
        <p:spPr>
          <a:xfrm>
            <a:off x="826259" y="2746654"/>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Search</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3" name="Rounded Rectangle 352">
            <a:extLst>
              <a:ext uri="{FF2B5EF4-FFF2-40B4-BE49-F238E27FC236}">
                <a16:creationId xmlns:a16="http://schemas.microsoft.com/office/drawing/2014/main" id="{E35EBFFD-A676-1D43-9F23-06948ABD1174}"/>
              </a:ext>
            </a:extLst>
          </p:cNvPr>
          <p:cNvSpPr/>
          <p:nvPr/>
        </p:nvSpPr>
        <p:spPr>
          <a:xfrm>
            <a:off x="2707428" y="2663884"/>
            <a:ext cx="1410162" cy="36932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Kafka Connect</a:t>
            </a:r>
          </a:p>
          <a:p>
            <a:pPr algn="ctr"/>
            <a:r>
              <a:rPr lang="en-US" sz="800" dirty="0">
                <a:solidFill>
                  <a:schemeClr val="bg1">
                    <a:lumMod val="50000"/>
                  </a:schemeClr>
                </a:solidFill>
                <a:latin typeface="+mj-lt"/>
                <a:ea typeface="Nanum Pen Script" panose="03040600000000000000" pitchFamily="66" charset="-127"/>
              </a:rPr>
              <a:t>Sources</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356" name="Rounded Rectangle 355">
            <a:extLst>
              <a:ext uri="{FF2B5EF4-FFF2-40B4-BE49-F238E27FC236}">
                <a16:creationId xmlns:a16="http://schemas.microsoft.com/office/drawing/2014/main" id="{31151B7A-DD04-6449-A967-279DB0FB3B71}"/>
              </a:ext>
            </a:extLst>
          </p:cNvPr>
          <p:cNvSpPr/>
          <p:nvPr/>
        </p:nvSpPr>
        <p:spPr>
          <a:xfrm>
            <a:off x="826259" y="3323290"/>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Key Value Storage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7" name="Rounded Rectangle 356">
            <a:extLst>
              <a:ext uri="{FF2B5EF4-FFF2-40B4-BE49-F238E27FC236}">
                <a16:creationId xmlns:a16="http://schemas.microsoft.com/office/drawing/2014/main" id="{FF4C3035-A61D-724D-9F0E-C62717DAE6A8}"/>
              </a:ext>
            </a:extLst>
          </p:cNvPr>
          <p:cNvSpPr/>
          <p:nvPr/>
        </p:nvSpPr>
        <p:spPr>
          <a:xfrm>
            <a:off x="826258" y="3899926"/>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358" name="Group 357">
            <a:extLst>
              <a:ext uri="{FF2B5EF4-FFF2-40B4-BE49-F238E27FC236}">
                <a16:creationId xmlns:a16="http://schemas.microsoft.com/office/drawing/2014/main" id="{AE9AFE8D-243D-324C-BD00-85790CBB53D2}"/>
              </a:ext>
            </a:extLst>
          </p:cNvPr>
          <p:cNvGrpSpPr/>
          <p:nvPr/>
        </p:nvGrpSpPr>
        <p:grpSpPr>
          <a:xfrm rot="21011211">
            <a:off x="823255" y="2798004"/>
            <a:ext cx="292910" cy="222927"/>
            <a:chOff x="702590" y="1203599"/>
            <a:chExt cx="301686" cy="290724"/>
          </a:xfrm>
        </p:grpSpPr>
        <p:sp>
          <p:nvSpPr>
            <p:cNvPr id="359" name="Google Shape;431;p39">
              <a:extLst>
                <a:ext uri="{FF2B5EF4-FFF2-40B4-BE49-F238E27FC236}">
                  <a16:creationId xmlns:a16="http://schemas.microsoft.com/office/drawing/2014/main" id="{BFEC4B86-5E4C-BC4B-BF59-E42C7103DA0E}"/>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0" name="TextBox 359">
              <a:extLst>
                <a:ext uri="{FF2B5EF4-FFF2-40B4-BE49-F238E27FC236}">
                  <a16:creationId xmlns:a16="http://schemas.microsoft.com/office/drawing/2014/main" id="{F14C059B-C94E-BA4D-A0A5-23BD6A9CED7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3.</a:t>
              </a:r>
            </a:p>
          </p:txBody>
        </p:sp>
      </p:grpSp>
      <p:grpSp>
        <p:nvGrpSpPr>
          <p:cNvPr id="361" name="Group 360">
            <a:extLst>
              <a:ext uri="{FF2B5EF4-FFF2-40B4-BE49-F238E27FC236}">
                <a16:creationId xmlns:a16="http://schemas.microsoft.com/office/drawing/2014/main" id="{71EE0E96-9453-9248-9274-7215E2DC8727}"/>
              </a:ext>
            </a:extLst>
          </p:cNvPr>
          <p:cNvGrpSpPr/>
          <p:nvPr/>
        </p:nvGrpSpPr>
        <p:grpSpPr>
          <a:xfrm rot="21011211">
            <a:off x="823255" y="3936356"/>
            <a:ext cx="292910" cy="222927"/>
            <a:chOff x="702590" y="1203599"/>
            <a:chExt cx="301686" cy="290724"/>
          </a:xfrm>
        </p:grpSpPr>
        <p:sp>
          <p:nvSpPr>
            <p:cNvPr id="362" name="Google Shape;431;p39">
              <a:extLst>
                <a:ext uri="{FF2B5EF4-FFF2-40B4-BE49-F238E27FC236}">
                  <a16:creationId xmlns:a16="http://schemas.microsoft.com/office/drawing/2014/main" id="{CC475A35-D5A4-BE47-A6F8-231C2EBF60D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3" name="TextBox 362">
              <a:extLst>
                <a:ext uri="{FF2B5EF4-FFF2-40B4-BE49-F238E27FC236}">
                  <a16:creationId xmlns:a16="http://schemas.microsoft.com/office/drawing/2014/main" id="{C82F55DB-CCE1-DC44-AFF2-B36833B5F62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5.</a:t>
              </a:r>
            </a:p>
          </p:txBody>
        </p:sp>
      </p:grpSp>
      <p:sp>
        <p:nvSpPr>
          <p:cNvPr id="364" name="Rounded Rectangle 363">
            <a:extLst>
              <a:ext uri="{FF2B5EF4-FFF2-40B4-BE49-F238E27FC236}">
                <a16:creationId xmlns:a16="http://schemas.microsoft.com/office/drawing/2014/main" id="{079CAF48-C60B-8C4E-81E8-489C653F532E}"/>
              </a:ext>
            </a:extLst>
          </p:cNvPr>
          <p:cNvSpPr/>
          <p:nvPr/>
        </p:nvSpPr>
        <p:spPr>
          <a:xfrm>
            <a:off x="826257" y="4496132"/>
            <a:ext cx="1177919"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Newsfeed</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68" name="Rounded Rectangle 367">
            <a:extLst>
              <a:ext uri="{FF2B5EF4-FFF2-40B4-BE49-F238E27FC236}">
                <a16:creationId xmlns:a16="http://schemas.microsoft.com/office/drawing/2014/main" id="{EAB97B32-9678-B948-893E-1382454F6179}"/>
              </a:ext>
            </a:extLst>
          </p:cNvPr>
          <p:cNvSpPr/>
          <p:nvPr/>
        </p:nvSpPr>
        <p:spPr>
          <a:xfrm>
            <a:off x="5348783" y="20076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9" name="Rounded Rectangle 368">
            <a:extLst>
              <a:ext uri="{FF2B5EF4-FFF2-40B4-BE49-F238E27FC236}">
                <a16:creationId xmlns:a16="http://schemas.microsoft.com/office/drawing/2014/main" id="{A3163297-B97D-D545-A304-198BFB7A171A}"/>
              </a:ext>
            </a:extLst>
          </p:cNvPr>
          <p:cNvSpPr/>
          <p:nvPr/>
        </p:nvSpPr>
        <p:spPr>
          <a:xfrm>
            <a:off x="5542946" y="20076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0" name="Rounded Rectangle 369">
            <a:extLst>
              <a:ext uri="{FF2B5EF4-FFF2-40B4-BE49-F238E27FC236}">
                <a16:creationId xmlns:a16="http://schemas.microsoft.com/office/drawing/2014/main" id="{9B22CD20-DE5D-9841-A95C-DAAD93495507}"/>
              </a:ext>
            </a:extLst>
          </p:cNvPr>
          <p:cNvSpPr/>
          <p:nvPr/>
        </p:nvSpPr>
        <p:spPr>
          <a:xfrm>
            <a:off x="5737109" y="20050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1" name="Rounded Rectangle 370">
            <a:extLst>
              <a:ext uri="{FF2B5EF4-FFF2-40B4-BE49-F238E27FC236}">
                <a16:creationId xmlns:a16="http://schemas.microsoft.com/office/drawing/2014/main" id="{D637BE40-C52B-5740-B381-151607BE38CB}"/>
              </a:ext>
            </a:extLst>
          </p:cNvPr>
          <p:cNvSpPr/>
          <p:nvPr/>
        </p:nvSpPr>
        <p:spPr>
          <a:xfrm>
            <a:off x="5929518" y="20079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2" name="Rounded Rectangle 371">
            <a:extLst>
              <a:ext uri="{FF2B5EF4-FFF2-40B4-BE49-F238E27FC236}">
                <a16:creationId xmlns:a16="http://schemas.microsoft.com/office/drawing/2014/main" id="{30A7CBD1-88CE-5247-9959-DEB78D653FBD}"/>
              </a:ext>
            </a:extLst>
          </p:cNvPr>
          <p:cNvSpPr/>
          <p:nvPr/>
        </p:nvSpPr>
        <p:spPr>
          <a:xfrm>
            <a:off x="10604241" y="1574305"/>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Serving Layer</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p:txBody>
      </p:sp>
      <p:sp>
        <p:nvSpPr>
          <p:cNvPr id="373" name="Rounded Rectangle 372">
            <a:extLst>
              <a:ext uri="{FF2B5EF4-FFF2-40B4-BE49-F238E27FC236}">
                <a16:creationId xmlns:a16="http://schemas.microsoft.com/office/drawing/2014/main" id="{60F22487-1D8B-5E47-A1E4-E43D1F98DB6F}"/>
              </a:ext>
            </a:extLst>
          </p:cNvPr>
          <p:cNvSpPr/>
          <p:nvPr/>
        </p:nvSpPr>
        <p:spPr>
          <a:xfrm>
            <a:off x="6120252" y="20117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4" name="Rounded Rectangle 373">
            <a:extLst>
              <a:ext uri="{FF2B5EF4-FFF2-40B4-BE49-F238E27FC236}">
                <a16:creationId xmlns:a16="http://schemas.microsoft.com/office/drawing/2014/main" id="{16BF7391-EBBF-CA46-936F-DC46D48B9491}"/>
              </a:ext>
            </a:extLst>
          </p:cNvPr>
          <p:cNvSpPr/>
          <p:nvPr/>
        </p:nvSpPr>
        <p:spPr>
          <a:xfrm>
            <a:off x="6304141" y="20014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5" name="Rounded Rectangle 374">
            <a:extLst>
              <a:ext uri="{FF2B5EF4-FFF2-40B4-BE49-F238E27FC236}">
                <a16:creationId xmlns:a16="http://schemas.microsoft.com/office/drawing/2014/main" id="{033804F1-9110-FA41-A489-1175651853EA}"/>
              </a:ext>
            </a:extLst>
          </p:cNvPr>
          <p:cNvSpPr/>
          <p:nvPr/>
        </p:nvSpPr>
        <p:spPr>
          <a:xfrm>
            <a:off x="6498304" y="20087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6" name="Rounded Rectangle 375">
            <a:extLst>
              <a:ext uri="{FF2B5EF4-FFF2-40B4-BE49-F238E27FC236}">
                <a16:creationId xmlns:a16="http://schemas.microsoft.com/office/drawing/2014/main" id="{A8DF4B0E-5D18-BB4B-A9D3-AB5C3A2E8B9F}"/>
              </a:ext>
            </a:extLst>
          </p:cNvPr>
          <p:cNvSpPr/>
          <p:nvPr/>
        </p:nvSpPr>
        <p:spPr>
          <a:xfrm>
            <a:off x="6690713" y="20017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7" name="TextBox 376">
            <a:extLst>
              <a:ext uri="{FF2B5EF4-FFF2-40B4-BE49-F238E27FC236}">
                <a16:creationId xmlns:a16="http://schemas.microsoft.com/office/drawing/2014/main" id="{BEBD59F8-5E05-E445-AE32-C0F96A1E2328}"/>
              </a:ext>
            </a:extLst>
          </p:cNvPr>
          <p:cNvSpPr txBox="1"/>
          <p:nvPr/>
        </p:nvSpPr>
        <p:spPr>
          <a:xfrm>
            <a:off x="5138000" y="21159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78" name="Rounded Rectangle 377">
            <a:extLst>
              <a:ext uri="{FF2B5EF4-FFF2-40B4-BE49-F238E27FC236}">
                <a16:creationId xmlns:a16="http://schemas.microsoft.com/office/drawing/2014/main" id="{77C9136F-FC6D-A745-8110-48B1C0B63C1D}"/>
              </a:ext>
            </a:extLst>
          </p:cNvPr>
          <p:cNvSpPr/>
          <p:nvPr/>
        </p:nvSpPr>
        <p:spPr>
          <a:xfrm>
            <a:off x="5270657" y="2494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9" name="Rounded Rectangle 378">
            <a:extLst>
              <a:ext uri="{FF2B5EF4-FFF2-40B4-BE49-F238E27FC236}">
                <a16:creationId xmlns:a16="http://schemas.microsoft.com/office/drawing/2014/main" id="{8F2590AB-1590-A84A-AF59-F1CAB4734405}"/>
              </a:ext>
            </a:extLst>
          </p:cNvPr>
          <p:cNvSpPr/>
          <p:nvPr/>
        </p:nvSpPr>
        <p:spPr>
          <a:xfrm>
            <a:off x="5464820"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0" name="Rounded Rectangle 379">
            <a:extLst>
              <a:ext uri="{FF2B5EF4-FFF2-40B4-BE49-F238E27FC236}">
                <a16:creationId xmlns:a16="http://schemas.microsoft.com/office/drawing/2014/main" id="{09F14FB7-CB49-8149-91B0-C27ED091DBC7}"/>
              </a:ext>
            </a:extLst>
          </p:cNvPr>
          <p:cNvSpPr/>
          <p:nvPr/>
        </p:nvSpPr>
        <p:spPr>
          <a:xfrm>
            <a:off x="5658983" y="24940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1" name="Rounded Rectangle 380">
            <a:extLst>
              <a:ext uri="{FF2B5EF4-FFF2-40B4-BE49-F238E27FC236}">
                <a16:creationId xmlns:a16="http://schemas.microsoft.com/office/drawing/2014/main" id="{F4445CBB-9F24-424C-A722-1EB1AA5433FB}"/>
              </a:ext>
            </a:extLst>
          </p:cNvPr>
          <p:cNvSpPr/>
          <p:nvPr/>
        </p:nvSpPr>
        <p:spPr>
          <a:xfrm>
            <a:off x="5851392" y="24943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2" name="Rounded Rectangle 381">
            <a:extLst>
              <a:ext uri="{FF2B5EF4-FFF2-40B4-BE49-F238E27FC236}">
                <a16:creationId xmlns:a16="http://schemas.microsoft.com/office/drawing/2014/main" id="{9CBCCE6A-C57F-314A-9317-F614C1391D13}"/>
              </a:ext>
            </a:extLst>
          </p:cNvPr>
          <p:cNvSpPr/>
          <p:nvPr/>
        </p:nvSpPr>
        <p:spPr>
          <a:xfrm>
            <a:off x="6031852" y="2497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3" name="Rounded Rectangle 382">
            <a:extLst>
              <a:ext uri="{FF2B5EF4-FFF2-40B4-BE49-F238E27FC236}">
                <a16:creationId xmlns:a16="http://schemas.microsoft.com/office/drawing/2014/main" id="{0CC7F673-7F56-1E42-9C60-EC7D5900C0F7}"/>
              </a:ext>
            </a:extLst>
          </p:cNvPr>
          <p:cNvSpPr/>
          <p:nvPr/>
        </p:nvSpPr>
        <p:spPr>
          <a:xfrm>
            <a:off x="622601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4" name="Rounded Rectangle 383">
            <a:extLst>
              <a:ext uri="{FF2B5EF4-FFF2-40B4-BE49-F238E27FC236}">
                <a16:creationId xmlns:a16="http://schemas.microsoft.com/office/drawing/2014/main" id="{DB4E9D0F-C0D1-924B-BDD4-6C11732010A7}"/>
              </a:ext>
            </a:extLst>
          </p:cNvPr>
          <p:cNvSpPr/>
          <p:nvPr/>
        </p:nvSpPr>
        <p:spPr>
          <a:xfrm>
            <a:off x="6420178" y="2495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5" name="Rounded Rectangle 384">
            <a:extLst>
              <a:ext uri="{FF2B5EF4-FFF2-40B4-BE49-F238E27FC236}">
                <a16:creationId xmlns:a16="http://schemas.microsoft.com/office/drawing/2014/main" id="{F139C928-B115-DB46-A678-010FB8CD2B77}"/>
              </a:ext>
            </a:extLst>
          </p:cNvPr>
          <p:cNvSpPr/>
          <p:nvPr/>
        </p:nvSpPr>
        <p:spPr>
          <a:xfrm>
            <a:off x="6612587" y="24980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6" name="TextBox 385">
            <a:extLst>
              <a:ext uri="{FF2B5EF4-FFF2-40B4-BE49-F238E27FC236}">
                <a16:creationId xmlns:a16="http://schemas.microsoft.com/office/drawing/2014/main" id="{4919292E-3030-B546-AFC7-8EBCCDAB3824}"/>
              </a:ext>
            </a:extLst>
          </p:cNvPr>
          <p:cNvSpPr txBox="1"/>
          <p:nvPr/>
        </p:nvSpPr>
        <p:spPr>
          <a:xfrm>
            <a:off x="5059874" y="26023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87" name="Rounded Rectangle 386">
            <a:extLst>
              <a:ext uri="{FF2B5EF4-FFF2-40B4-BE49-F238E27FC236}">
                <a16:creationId xmlns:a16="http://schemas.microsoft.com/office/drawing/2014/main" id="{8A06B6C2-CC37-664F-8034-685163314AC9}"/>
              </a:ext>
            </a:extLst>
          </p:cNvPr>
          <p:cNvSpPr/>
          <p:nvPr/>
        </p:nvSpPr>
        <p:spPr>
          <a:xfrm>
            <a:off x="5216128" y="29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8" name="Rounded Rectangle 387">
            <a:extLst>
              <a:ext uri="{FF2B5EF4-FFF2-40B4-BE49-F238E27FC236}">
                <a16:creationId xmlns:a16="http://schemas.microsoft.com/office/drawing/2014/main" id="{EF13E575-3732-0E43-9093-A9D3333AFD19}"/>
              </a:ext>
            </a:extLst>
          </p:cNvPr>
          <p:cNvSpPr/>
          <p:nvPr/>
        </p:nvSpPr>
        <p:spPr>
          <a:xfrm>
            <a:off x="5410291" y="29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9" name="Rounded Rectangle 388">
            <a:extLst>
              <a:ext uri="{FF2B5EF4-FFF2-40B4-BE49-F238E27FC236}">
                <a16:creationId xmlns:a16="http://schemas.microsoft.com/office/drawing/2014/main" id="{1A53B6A9-5F07-8249-8A3A-F59829985322}"/>
              </a:ext>
            </a:extLst>
          </p:cNvPr>
          <p:cNvSpPr/>
          <p:nvPr/>
        </p:nvSpPr>
        <p:spPr>
          <a:xfrm>
            <a:off x="5604454" y="297064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0" name="Rounded Rectangle 389">
            <a:extLst>
              <a:ext uri="{FF2B5EF4-FFF2-40B4-BE49-F238E27FC236}">
                <a16:creationId xmlns:a16="http://schemas.microsoft.com/office/drawing/2014/main" id="{BBB4A0C1-07D7-7B4F-9D9B-E1B36EABEFFA}"/>
              </a:ext>
            </a:extLst>
          </p:cNvPr>
          <p:cNvSpPr/>
          <p:nvPr/>
        </p:nvSpPr>
        <p:spPr>
          <a:xfrm>
            <a:off x="5796863" y="29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1" name="Rounded Rectangle 390">
            <a:extLst>
              <a:ext uri="{FF2B5EF4-FFF2-40B4-BE49-F238E27FC236}">
                <a16:creationId xmlns:a16="http://schemas.microsoft.com/office/drawing/2014/main" id="{EF0E90DD-2C41-CE49-A0E5-DDC0EAC2F541}"/>
              </a:ext>
            </a:extLst>
          </p:cNvPr>
          <p:cNvSpPr/>
          <p:nvPr/>
        </p:nvSpPr>
        <p:spPr>
          <a:xfrm>
            <a:off x="5977323" y="29644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2" name="Rounded Rectangle 391">
            <a:extLst>
              <a:ext uri="{FF2B5EF4-FFF2-40B4-BE49-F238E27FC236}">
                <a16:creationId xmlns:a16="http://schemas.microsoft.com/office/drawing/2014/main" id="{9E55C273-6B48-594B-8D6D-9DCD754BDD8A}"/>
              </a:ext>
            </a:extLst>
          </p:cNvPr>
          <p:cNvSpPr/>
          <p:nvPr/>
        </p:nvSpPr>
        <p:spPr>
          <a:xfrm>
            <a:off x="6171486" y="29644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3" name="Rounded Rectangle 392">
            <a:extLst>
              <a:ext uri="{FF2B5EF4-FFF2-40B4-BE49-F238E27FC236}">
                <a16:creationId xmlns:a16="http://schemas.microsoft.com/office/drawing/2014/main" id="{0D4494B7-B598-EC41-9FCA-EBD2ED752FE2}"/>
              </a:ext>
            </a:extLst>
          </p:cNvPr>
          <p:cNvSpPr/>
          <p:nvPr/>
        </p:nvSpPr>
        <p:spPr>
          <a:xfrm>
            <a:off x="6365649" y="2971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4" name="TextBox 393">
            <a:extLst>
              <a:ext uri="{FF2B5EF4-FFF2-40B4-BE49-F238E27FC236}">
                <a16:creationId xmlns:a16="http://schemas.microsoft.com/office/drawing/2014/main" id="{6322C212-7708-3C4B-86C1-A0B190949A4E}"/>
              </a:ext>
            </a:extLst>
          </p:cNvPr>
          <p:cNvSpPr txBox="1"/>
          <p:nvPr/>
        </p:nvSpPr>
        <p:spPr>
          <a:xfrm>
            <a:off x="5005345" y="307893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95" name="Rounded Rectangle 394">
            <a:extLst>
              <a:ext uri="{FF2B5EF4-FFF2-40B4-BE49-F238E27FC236}">
                <a16:creationId xmlns:a16="http://schemas.microsoft.com/office/drawing/2014/main" id="{F2C709DB-E4D3-8549-A1C0-1ECF967645C2}"/>
              </a:ext>
            </a:extLst>
          </p:cNvPr>
          <p:cNvSpPr/>
          <p:nvPr/>
        </p:nvSpPr>
        <p:spPr>
          <a:xfrm>
            <a:off x="680933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6" name="Rounded Rectangle 395">
            <a:extLst>
              <a:ext uri="{FF2B5EF4-FFF2-40B4-BE49-F238E27FC236}">
                <a16:creationId xmlns:a16="http://schemas.microsoft.com/office/drawing/2014/main" id="{97C505A0-8BB7-1946-8F47-228813CC5848}"/>
              </a:ext>
            </a:extLst>
          </p:cNvPr>
          <p:cNvSpPr/>
          <p:nvPr/>
        </p:nvSpPr>
        <p:spPr>
          <a:xfrm>
            <a:off x="7035646"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7" name="Rounded Rectangle 396">
            <a:extLst>
              <a:ext uri="{FF2B5EF4-FFF2-40B4-BE49-F238E27FC236}">
                <a16:creationId xmlns:a16="http://schemas.microsoft.com/office/drawing/2014/main" id="{A7712D8F-7CF6-414A-9DEC-1274D40E1D8C}"/>
              </a:ext>
            </a:extLst>
          </p:cNvPr>
          <p:cNvSpPr/>
          <p:nvPr/>
        </p:nvSpPr>
        <p:spPr>
          <a:xfrm>
            <a:off x="5231878" y="34559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8" name="Rounded Rectangle 397">
            <a:extLst>
              <a:ext uri="{FF2B5EF4-FFF2-40B4-BE49-F238E27FC236}">
                <a16:creationId xmlns:a16="http://schemas.microsoft.com/office/drawing/2014/main" id="{385DB6A2-DE64-004D-82B8-7D607C5DACE6}"/>
              </a:ext>
            </a:extLst>
          </p:cNvPr>
          <p:cNvSpPr/>
          <p:nvPr/>
        </p:nvSpPr>
        <p:spPr>
          <a:xfrm>
            <a:off x="5426041" y="34559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9" name="Rounded Rectangle 398">
            <a:extLst>
              <a:ext uri="{FF2B5EF4-FFF2-40B4-BE49-F238E27FC236}">
                <a16:creationId xmlns:a16="http://schemas.microsoft.com/office/drawing/2014/main" id="{6CC18CA0-8352-3845-911C-1FAC03AFD53C}"/>
              </a:ext>
            </a:extLst>
          </p:cNvPr>
          <p:cNvSpPr/>
          <p:nvPr/>
        </p:nvSpPr>
        <p:spPr>
          <a:xfrm>
            <a:off x="5620204" y="345595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0" name="Rounded Rectangle 399">
            <a:extLst>
              <a:ext uri="{FF2B5EF4-FFF2-40B4-BE49-F238E27FC236}">
                <a16:creationId xmlns:a16="http://schemas.microsoft.com/office/drawing/2014/main" id="{978868FF-54C8-8743-8C99-FF1FAF09D8DE}"/>
              </a:ext>
            </a:extLst>
          </p:cNvPr>
          <p:cNvSpPr/>
          <p:nvPr/>
        </p:nvSpPr>
        <p:spPr>
          <a:xfrm>
            <a:off x="5812613" y="34562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1" name="Rounded Rectangle 400">
            <a:extLst>
              <a:ext uri="{FF2B5EF4-FFF2-40B4-BE49-F238E27FC236}">
                <a16:creationId xmlns:a16="http://schemas.microsoft.com/office/drawing/2014/main" id="{1A0893EF-FF06-5642-BD57-51CCDA65382C}"/>
              </a:ext>
            </a:extLst>
          </p:cNvPr>
          <p:cNvSpPr/>
          <p:nvPr/>
        </p:nvSpPr>
        <p:spPr>
          <a:xfrm>
            <a:off x="5993073" y="34596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2" name="Rounded Rectangle 401">
            <a:extLst>
              <a:ext uri="{FF2B5EF4-FFF2-40B4-BE49-F238E27FC236}">
                <a16:creationId xmlns:a16="http://schemas.microsoft.com/office/drawing/2014/main" id="{3262205D-40AD-7745-89CF-457415977C47}"/>
              </a:ext>
            </a:extLst>
          </p:cNvPr>
          <p:cNvSpPr/>
          <p:nvPr/>
        </p:nvSpPr>
        <p:spPr>
          <a:xfrm>
            <a:off x="6187236" y="34596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3" name="Rounded Rectangle 402">
            <a:extLst>
              <a:ext uri="{FF2B5EF4-FFF2-40B4-BE49-F238E27FC236}">
                <a16:creationId xmlns:a16="http://schemas.microsoft.com/office/drawing/2014/main" id="{48FB875D-3337-0A40-9098-4D34A5D105C2}"/>
              </a:ext>
            </a:extLst>
          </p:cNvPr>
          <p:cNvSpPr/>
          <p:nvPr/>
        </p:nvSpPr>
        <p:spPr>
          <a:xfrm>
            <a:off x="6381399" y="34570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4" name="TextBox 403">
            <a:extLst>
              <a:ext uri="{FF2B5EF4-FFF2-40B4-BE49-F238E27FC236}">
                <a16:creationId xmlns:a16="http://schemas.microsoft.com/office/drawing/2014/main" id="{F3DCBA99-F0BC-E04F-8553-EFEABA8D6B90}"/>
              </a:ext>
            </a:extLst>
          </p:cNvPr>
          <p:cNvSpPr txBox="1"/>
          <p:nvPr/>
        </p:nvSpPr>
        <p:spPr>
          <a:xfrm>
            <a:off x="5021095" y="356424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05" name="Rounded Rectangle 404">
            <a:extLst>
              <a:ext uri="{FF2B5EF4-FFF2-40B4-BE49-F238E27FC236}">
                <a16:creationId xmlns:a16="http://schemas.microsoft.com/office/drawing/2014/main" id="{021C6D3A-86DE-4E4F-87BA-CDF8AC2890C8}"/>
              </a:ext>
            </a:extLst>
          </p:cNvPr>
          <p:cNvSpPr/>
          <p:nvPr/>
        </p:nvSpPr>
        <p:spPr>
          <a:xfrm>
            <a:off x="5242414" y="38927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6" name="Rounded Rectangle 405">
            <a:extLst>
              <a:ext uri="{FF2B5EF4-FFF2-40B4-BE49-F238E27FC236}">
                <a16:creationId xmlns:a16="http://schemas.microsoft.com/office/drawing/2014/main" id="{49E8EF3B-B91E-2D45-A5DD-075D9329BE5B}"/>
              </a:ext>
            </a:extLst>
          </p:cNvPr>
          <p:cNvSpPr/>
          <p:nvPr/>
        </p:nvSpPr>
        <p:spPr>
          <a:xfrm>
            <a:off x="5436577" y="38927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7" name="Rounded Rectangle 406">
            <a:extLst>
              <a:ext uri="{FF2B5EF4-FFF2-40B4-BE49-F238E27FC236}">
                <a16:creationId xmlns:a16="http://schemas.microsoft.com/office/drawing/2014/main" id="{1429B769-9C0E-B14E-8F03-B0B160F61F56}"/>
              </a:ext>
            </a:extLst>
          </p:cNvPr>
          <p:cNvSpPr/>
          <p:nvPr/>
        </p:nvSpPr>
        <p:spPr>
          <a:xfrm>
            <a:off x="5630740" y="3890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8" name="Rounded Rectangle 407">
            <a:extLst>
              <a:ext uri="{FF2B5EF4-FFF2-40B4-BE49-F238E27FC236}">
                <a16:creationId xmlns:a16="http://schemas.microsoft.com/office/drawing/2014/main" id="{B97AAA93-7C9B-AD45-AA5A-86239AFD6065}"/>
              </a:ext>
            </a:extLst>
          </p:cNvPr>
          <p:cNvSpPr/>
          <p:nvPr/>
        </p:nvSpPr>
        <p:spPr>
          <a:xfrm>
            <a:off x="5813317" y="38930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9" name="Rounded Rectangle 408">
            <a:extLst>
              <a:ext uri="{FF2B5EF4-FFF2-40B4-BE49-F238E27FC236}">
                <a16:creationId xmlns:a16="http://schemas.microsoft.com/office/drawing/2014/main" id="{A357932F-C325-0C40-B3B3-43DD9E60480B}"/>
              </a:ext>
            </a:extLst>
          </p:cNvPr>
          <p:cNvSpPr/>
          <p:nvPr/>
        </p:nvSpPr>
        <p:spPr>
          <a:xfrm>
            <a:off x="6003609" y="3896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0" name="Rounded Rectangle 409">
            <a:extLst>
              <a:ext uri="{FF2B5EF4-FFF2-40B4-BE49-F238E27FC236}">
                <a16:creationId xmlns:a16="http://schemas.microsoft.com/office/drawing/2014/main" id="{4B10A630-2350-024E-B6A4-356D38DBFFB1}"/>
              </a:ext>
            </a:extLst>
          </p:cNvPr>
          <p:cNvSpPr/>
          <p:nvPr/>
        </p:nvSpPr>
        <p:spPr>
          <a:xfrm>
            <a:off x="6187940" y="38964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1" name="Rounded Rectangle 410">
            <a:extLst>
              <a:ext uri="{FF2B5EF4-FFF2-40B4-BE49-F238E27FC236}">
                <a16:creationId xmlns:a16="http://schemas.microsoft.com/office/drawing/2014/main" id="{E944122B-04AC-7941-9380-9600031DCADE}"/>
              </a:ext>
            </a:extLst>
          </p:cNvPr>
          <p:cNvSpPr/>
          <p:nvPr/>
        </p:nvSpPr>
        <p:spPr>
          <a:xfrm>
            <a:off x="6382103" y="3893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2" name="Rounded Rectangle 411">
            <a:extLst>
              <a:ext uri="{FF2B5EF4-FFF2-40B4-BE49-F238E27FC236}">
                <a16:creationId xmlns:a16="http://schemas.microsoft.com/office/drawing/2014/main" id="{32E8B56D-6C49-B54B-B8CF-684BBD3819EA}"/>
              </a:ext>
            </a:extLst>
          </p:cNvPr>
          <p:cNvSpPr/>
          <p:nvPr/>
        </p:nvSpPr>
        <p:spPr>
          <a:xfrm>
            <a:off x="6574512" y="38967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3" name="TextBox 412">
            <a:extLst>
              <a:ext uri="{FF2B5EF4-FFF2-40B4-BE49-F238E27FC236}">
                <a16:creationId xmlns:a16="http://schemas.microsoft.com/office/drawing/2014/main" id="{C9690CEB-913C-1848-B46E-EE47EEED498E}"/>
              </a:ext>
            </a:extLst>
          </p:cNvPr>
          <p:cNvSpPr txBox="1"/>
          <p:nvPr/>
        </p:nvSpPr>
        <p:spPr>
          <a:xfrm>
            <a:off x="5031631" y="40010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14" name="Rounded Rectangle 413">
            <a:extLst>
              <a:ext uri="{FF2B5EF4-FFF2-40B4-BE49-F238E27FC236}">
                <a16:creationId xmlns:a16="http://schemas.microsoft.com/office/drawing/2014/main" id="{6D2C1B95-A58D-0F4A-9224-7E071A805574}"/>
              </a:ext>
            </a:extLst>
          </p:cNvPr>
          <p:cNvSpPr/>
          <p:nvPr/>
        </p:nvSpPr>
        <p:spPr>
          <a:xfrm>
            <a:off x="5237542" y="4360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5" name="Rounded Rectangle 414">
            <a:extLst>
              <a:ext uri="{FF2B5EF4-FFF2-40B4-BE49-F238E27FC236}">
                <a16:creationId xmlns:a16="http://schemas.microsoft.com/office/drawing/2014/main" id="{129AE37A-FA44-E04E-8039-081D8D378724}"/>
              </a:ext>
            </a:extLst>
          </p:cNvPr>
          <p:cNvSpPr/>
          <p:nvPr/>
        </p:nvSpPr>
        <p:spPr>
          <a:xfrm>
            <a:off x="5431705"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6" name="Rounded Rectangle 415">
            <a:extLst>
              <a:ext uri="{FF2B5EF4-FFF2-40B4-BE49-F238E27FC236}">
                <a16:creationId xmlns:a16="http://schemas.microsoft.com/office/drawing/2014/main" id="{D670CE08-F39C-9E4E-9BAF-A16B266DA21A}"/>
              </a:ext>
            </a:extLst>
          </p:cNvPr>
          <p:cNvSpPr/>
          <p:nvPr/>
        </p:nvSpPr>
        <p:spPr>
          <a:xfrm>
            <a:off x="5625868" y="43604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7" name="Rounded Rectangle 416">
            <a:extLst>
              <a:ext uri="{FF2B5EF4-FFF2-40B4-BE49-F238E27FC236}">
                <a16:creationId xmlns:a16="http://schemas.microsoft.com/office/drawing/2014/main" id="{FB744851-564D-BC46-A1BA-27B4E760E672}"/>
              </a:ext>
            </a:extLst>
          </p:cNvPr>
          <p:cNvSpPr/>
          <p:nvPr/>
        </p:nvSpPr>
        <p:spPr>
          <a:xfrm>
            <a:off x="5818277" y="43607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8" name="Rounded Rectangle 417">
            <a:extLst>
              <a:ext uri="{FF2B5EF4-FFF2-40B4-BE49-F238E27FC236}">
                <a16:creationId xmlns:a16="http://schemas.microsoft.com/office/drawing/2014/main" id="{176C0BC9-F716-1845-94AB-624194DAE959}"/>
              </a:ext>
            </a:extLst>
          </p:cNvPr>
          <p:cNvSpPr/>
          <p:nvPr/>
        </p:nvSpPr>
        <p:spPr>
          <a:xfrm>
            <a:off x="5998737" y="43641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9" name="Rounded Rectangle 418">
            <a:extLst>
              <a:ext uri="{FF2B5EF4-FFF2-40B4-BE49-F238E27FC236}">
                <a16:creationId xmlns:a16="http://schemas.microsoft.com/office/drawing/2014/main" id="{0EED5FD5-1160-634D-AFDC-E5268A6BA05E}"/>
              </a:ext>
            </a:extLst>
          </p:cNvPr>
          <p:cNvSpPr/>
          <p:nvPr/>
        </p:nvSpPr>
        <p:spPr>
          <a:xfrm>
            <a:off x="619290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0" name="Rounded Rectangle 419">
            <a:extLst>
              <a:ext uri="{FF2B5EF4-FFF2-40B4-BE49-F238E27FC236}">
                <a16:creationId xmlns:a16="http://schemas.microsoft.com/office/drawing/2014/main" id="{02B9D045-4D34-4746-A3BF-5AE75986F50B}"/>
              </a:ext>
            </a:extLst>
          </p:cNvPr>
          <p:cNvSpPr/>
          <p:nvPr/>
        </p:nvSpPr>
        <p:spPr>
          <a:xfrm>
            <a:off x="6387063" y="4361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1" name="Rounded Rectangle 420">
            <a:extLst>
              <a:ext uri="{FF2B5EF4-FFF2-40B4-BE49-F238E27FC236}">
                <a16:creationId xmlns:a16="http://schemas.microsoft.com/office/drawing/2014/main" id="{266EF58E-3444-5742-8269-17E4B3F7746D}"/>
              </a:ext>
            </a:extLst>
          </p:cNvPr>
          <p:cNvSpPr/>
          <p:nvPr/>
        </p:nvSpPr>
        <p:spPr>
          <a:xfrm>
            <a:off x="6579472" y="43643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2" name="TextBox 421">
            <a:extLst>
              <a:ext uri="{FF2B5EF4-FFF2-40B4-BE49-F238E27FC236}">
                <a16:creationId xmlns:a16="http://schemas.microsoft.com/office/drawing/2014/main" id="{26AF09B7-504F-A441-98CB-217C7A864A95}"/>
              </a:ext>
            </a:extLst>
          </p:cNvPr>
          <p:cNvSpPr txBox="1"/>
          <p:nvPr/>
        </p:nvSpPr>
        <p:spPr>
          <a:xfrm>
            <a:off x="5026759" y="446871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23" name="Rounded Rectangle 422">
            <a:extLst>
              <a:ext uri="{FF2B5EF4-FFF2-40B4-BE49-F238E27FC236}">
                <a16:creationId xmlns:a16="http://schemas.microsoft.com/office/drawing/2014/main" id="{0902EB9A-7D0D-B549-B1EA-AFBE0344B446}"/>
              </a:ext>
            </a:extLst>
          </p:cNvPr>
          <p:cNvSpPr/>
          <p:nvPr/>
        </p:nvSpPr>
        <p:spPr>
          <a:xfrm>
            <a:off x="677622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4" name="Rounded Rectangle 423">
            <a:extLst>
              <a:ext uri="{FF2B5EF4-FFF2-40B4-BE49-F238E27FC236}">
                <a16:creationId xmlns:a16="http://schemas.microsoft.com/office/drawing/2014/main" id="{D03C005D-9C0C-0941-84F2-81C569FE1A83}"/>
              </a:ext>
            </a:extLst>
          </p:cNvPr>
          <p:cNvSpPr/>
          <p:nvPr/>
        </p:nvSpPr>
        <p:spPr>
          <a:xfrm>
            <a:off x="6971709"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25" name="Group 424">
            <a:extLst>
              <a:ext uri="{FF2B5EF4-FFF2-40B4-BE49-F238E27FC236}">
                <a16:creationId xmlns:a16="http://schemas.microsoft.com/office/drawing/2014/main" id="{C5993623-23C6-5A46-AD2C-AB5B9B30FADC}"/>
              </a:ext>
            </a:extLst>
          </p:cNvPr>
          <p:cNvGrpSpPr/>
          <p:nvPr/>
        </p:nvGrpSpPr>
        <p:grpSpPr>
          <a:xfrm rot="21011211">
            <a:off x="821498" y="4536175"/>
            <a:ext cx="292910" cy="222927"/>
            <a:chOff x="702590" y="1203599"/>
            <a:chExt cx="301686" cy="290724"/>
          </a:xfrm>
        </p:grpSpPr>
        <p:sp>
          <p:nvSpPr>
            <p:cNvPr id="426" name="Google Shape;431;p39">
              <a:extLst>
                <a:ext uri="{FF2B5EF4-FFF2-40B4-BE49-F238E27FC236}">
                  <a16:creationId xmlns:a16="http://schemas.microsoft.com/office/drawing/2014/main" id="{6BE90D6F-13D8-B34E-B161-3ACC92DFE7C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427" name="TextBox 426">
              <a:extLst>
                <a:ext uri="{FF2B5EF4-FFF2-40B4-BE49-F238E27FC236}">
                  <a16:creationId xmlns:a16="http://schemas.microsoft.com/office/drawing/2014/main" id="{46A24F9F-D592-6F4C-B53D-BBBE52260A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6.</a:t>
              </a:r>
            </a:p>
          </p:txBody>
        </p:sp>
      </p:grpSp>
      <p:sp>
        <p:nvSpPr>
          <p:cNvPr id="428" name="Rounded Rectangle 427">
            <a:extLst>
              <a:ext uri="{FF2B5EF4-FFF2-40B4-BE49-F238E27FC236}">
                <a16:creationId xmlns:a16="http://schemas.microsoft.com/office/drawing/2014/main" id="{D454E609-8399-E347-83F0-8959A8285498}"/>
              </a:ext>
            </a:extLst>
          </p:cNvPr>
          <p:cNvSpPr/>
          <p:nvPr/>
        </p:nvSpPr>
        <p:spPr>
          <a:xfrm>
            <a:off x="826257" y="5079160"/>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OLAP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430" name="Rounded Rectangle 429">
            <a:extLst>
              <a:ext uri="{FF2B5EF4-FFF2-40B4-BE49-F238E27FC236}">
                <a16:creationId xmlns:a16="http://schemas.microsoft.com/office/drawing/2014/main" id="{76970DBF-728B-C241-A71C-A891724C0423}"/>
              </a:ext>
            </a:extLst>
          </p:cNvPr>
          <p:cNvSpPr/>
          <p:nvPr/>
        </p:nvSpPr>
        <p:spPr>
          <a:xfrm>
            <a:off x="5261230" y="47960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1" name="Rounded Rectangle 430">
            <a:extLst>
              <a:ext uri="{FF2B5EF4-FFF2-40B4-BE49-F238E27FC236}">
                <a16:creationId xmlns:a16="http://schemas.microsoft.com/office/drawing/2014/main" id="{A08E2755-09F2-3748-A54A-892C65826321}"/>
              </a:ext>
            </a:extLst>
          </p:cNvPr>
          <p:cNvSpPr/>
          <p:nvPr/>
        </p:nvSpPr>
        <p:spPr>
          <a:xfrm>
            <a:off x="5455393" y="4796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2" name="Rounded Rectangle 431">
            <a:extLst>
              <a:ext uri="{FF2B5EF4-FFF2-40B4-BE49-F238E27FC236}">
                <a16:creationId xmlns:a16="http://schemas.microsoft.com/office/drawing/2014/main" id="{B100A81C-5C96-224B-B147-36ADAC0D0ABD}"/>
              </a:ext>
            </a:extLst>
          </p:cNvPr>
          <p:cNvSpPr/>
          <p:nvPr/>
        </p:nvSpPr>
        <p:spPr>
          <a:xfrm>
            <a:off x="5649556" y="479605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3" name="Rounded Rectangle 432">
            <a:extLst>
              <a:ext uri="{FF2B5EF4-FFF2-40B4-BE49-F238E27FC236}">
                <a16:creationId xmlns:a16="http://schemas.microsoft.com/office/drawing/2014/main" id="{469394AE-FC82-554B-B76F-804068E91FAF}"/>
              </a:ext>
            </a:extLst>
          </p:cNvPr>
          <p:cNvSpPr/>
          <p:nvPr/>
        </p:nvSpPr>
        <p:spPr>
          <a:xfrm>
            <a:off x="5841965" y="47963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4" name="Rounded Rectangle 433">
            <a:extLst>
              <a:ext uri="{FF2B5EF4-FFF2-40B4-BE49-F238E27FC236}">
                <a16:creationId xmlns:a16="http://schemas.microsoft.com/office/drawing/2014/main" id="{52D81EE7-042E-D14B-981A-DA295E9A99F2}"/>
              </a:ext>
            </a:extLst>
          </p:cNvPr>
          <p:cNvSpPr/>
          <p:nvPr/>
        </p:nvSpPr>
        <p:spPr>
          <a:xfrm>
            <a:off x="6022425" y="47997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5" name="Rounded Rectangle 434">
            <a:extLst>
              <a:ext uri="{FF2B5EF4-FFF2-40B4-BE49-F238E27FC236}">
                <a16:creationId xmlns:a16="http://schemas.microsoft.com/office/drawing/2014/main" id="{616D0EE4-EE30-D64A-AEBC-F519BF3411BB}"/>
              </a:ext>
            </a:extLst>
          </p:cNvPr>
          <p:cNvSpPr/>
          <p:nvPr/>
        </p:nvSpPr>
        <p:spPr>
          <a:xfrm>
            <a:off x="621658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6" name="Rounded Rectangle 435">
            <a:extLst>
              <a:ext uri="{FF2B5EF4-FFF2-40B4-BE49-F238E27FC236}">
                <a16:creationId xmlns:a16="http://schemas.microsoft.com/office/drawing/2014/main" id="{7BE4DE5A-A6C5-7B41-92D8-6C04C420F6C7}"/>
              </a:ext>
            </a:extLst>
          </p:cNvPr>
          <p:cNvSpPr/>
          <p:nvPr/>
        </p:nvSpPr>
        <p:spPr>
          <a:xfrm>
            <a:off x="6410751" y="47971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7" name="Rounded Rectangle 436">
            <a:extLst>
              <a:ext uri="{FF2B5EF4-FFF2-40B4-BE49-F238E27FC236}">
                <a16:creationId xmlns:a16="http://schemas.microsoft.com/office/drawing/2014/main" id="{C271AA4C-6979-BE40-B0AF-4EE535FB15C0}"/>
              </a:ext>
            </a:extLst>
          </p:cNvPr>
          <p:cNvSpPr/>
          <p:nvPr/>
        </p:nvSpPr>
        <p:spPr>
          <a:xfrm>
            <a:off x="6603160" y="48000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8" name="TextBox 437">
            <a:extLst>
              <a:ext uri="{FF2B5EF4-FFF2-40B4-BE49-F238E27FC236}">
                <a16:creationId xmlns:a16="http://schemas.microsoft.com/office/drawing/2014/main" id="{E8458E64-1122-434E-9614-74933588FAF9}"/>
              </a:ext>
            </a:extLst>
          </p:cNvPr>
          <p:cNvSpPr txBox="1"/>
          <p:nvPr/>
        </p:nvSpPr>
        <p:spPr>
          <a:xfrm>
            <a:off x="5050447" y="490433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39" name="Rounded Rectangle 438">
            <a:extLst>
              <a:ext uri="{FF2B5EF4-FFF2-40B4-BE49-F238E27FC236}">
                <a16:creationId xmlns:a16="http://schemas.microsoft.com/office/drawing/2014/main" id="{53D5B582-A244-F241-A57B-A33FAAC16E4A}"/>
              </a:ext>
            </a:extLst>
          </p:cNvPr>
          <p:cNvSpPr/>
          <p:nvPr/>
        </p:nvSpPr>
        <p:spPr>
          <a:xfrm>
            <a:off x="679990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78" name="Group 477">
            <a:extLst>
              <a:ext uri="{FF2B5EF4-FFF2-40B4-BE49-F238E27FC236}">
                <a16:creationId xmlns:a16="http://schemas.microsoft.com/office/drawing/2014/main" id="{B792F5F8-F689-DE4F-BFC2-61765AE3CEB6}"/>
              </a:ext>
            </a:extLst>
          </p:cNvPr>
          <p:cNvGrpSpPr/>
          <p:nvPr/>
        </p:nvGrpSpPr>
        <p:grpSpPr>
          <a:xfrm>
            <a:off x="10800795" y="2037331"/>
            <a:ext cx="753431" cy="523886"/>
            <a:chOff x="3589489" y="3095660"/>
            <a:chExt cx="753431" cy="523886"/>
          </a:xfrm>
        </p:grpSpPr>
        <p:pic>
          <p:nvPicPr>
            <p:cNvPr id="479" name="Picture 478">
              <a:extLst>
                <a:ext uri="{FF2B5EF4-FFF2-40B4-BE49-F238E27FC236}">
                  <a16:creationId xmlns:a16="http://schemas.microsoft.com/office/drawing/2014/main" id="{920680A9-2EF9-EC4D-99EC-0284923614E4}"/>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480" name="TextBox 479">
              <a:extLst>
                <a:ext uri="{FF2B5EF4-FFF2-40B4-BE49-F238E27FC236}">
                  <a16:creationId xmlns:a16="http://schemas.microsoft.com/office/drawing/2014/main" id="{2841BF02-C924-FB45-8BA0-86F02BEB5B67}"/>
                </a:ext>
              </a:extLst>
            </p:cNvPr>
            <p:cNvSpPr txBox="1"/>
            <p:nvPr/>
          </p:nvSpPr>
          <p:spPr>
            <a:xfrm>
              <a:off x="3589489" y="3330066"/>
              <a:ext cx="753431" cy="289480"/>
            </a:xfrm>
            <a:prstGeom prst="rect">
              <a:avLst/>
            </a:prstGeom>
            <a:noFill/>
          </p:spPr>
          <p:txBody>
            <a:bodyPr wrap="squar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APIs</a:t>
              </a:r>
            </a:p>
          </p:txBody>
        </p:sp>
      </p:grpSp>
      <p:grpSp>
        <p:nvGrpSpPr>
          <p:cNvPr id="481" name="Group 480">
            <a:extLst>
              <a:ext uri="{FF2B5EF4-FFF2-40B4-BE49-F238E27FC236}">
                <a16:creationId xmlns:a16="http://schemas.microsoft.com/office/drawing/2014/main" id="{25B08EBE-B774-354C-9B12-B96069A3F5A6}"/>
              </a:ext>
            </a:extLst>
          </p:cNvPr>
          <p:cNvGrpSpPr/>
          <p:nvPr/>
        </p:nvGrpSpPr>
        <p:grpSpPr>
          <a:xfrm>
            <a:off x="10665221" y="2570997"/>
            <a:ext cx="992579" cy="534509"/>
            <a:chOff x="10787398" y="3618404"/>
            <a:chExt cx="992579" cy="534509"/>
          </a:xfrm>
        </p:grpSpPr>
        <p:pic>
          <p:nvPicPr>
            <p:cNvPr id="482" name="Picture 481">
              <a:extLst>
                <a:ext uri="{FF2B5EF4-FFF2-40B4-BE49-F238E27FC236}">
                  <a16:creationId xmlns:a16="http://schemas.microsoft.com/office/drawing/2014/main" id="{4CAA4FF3-ACB7-3740-BA88-2E6DADBB235B}"/>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483" name="TextBox 482">
              <a:extLst>
                <a:ext uri="{FF2B5EF4-FFF2-40B4-BE49-F238E27FC236}">
                  <a16:creationId xmlns:a16="http://schemas.microsoft.com/office/drawing/2014/main" id="{B24AD6C7-64E2-A84D-8113-33AC4009064E}"/>
                </a:ext>
              </a:extLst>
            </p:cNvPr>
            <p:cNvSpPr txBox="1"/>
            <p:nvPr/>
          </p:nvSpPr>
          <p:spPr>
            <a:xfrm>
              <a:off x="10787398" y="3863433"/>
              <a:ext cx="992579"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Indexed for Search</a:t>
              </a:r>
            </a:p>
          </p:txBody>
        </p:sp>
      </p:grpSp>
      <p:grpSp>
        <p:nvGrpSpPr>
          <p:cNvPr id="484" name="Group 483">
            <a:extLst>
              <a:ext uri="{FF2B5EF4-FFF2-40B4-BE49-F238E27FC236}">
                <a16:creationId xmlns:a16="http://schemas.microsoft.com/office/drawing/2014/main" id="{38E7D598-1BF8-B048-93D2-58E74A6C955A}"/>
              </a:ext>
            </a:extLst>
          </p:cNvPr>
          <p:cNvGrpSpPr/>
          <p:nvPr/>
        </p:nvGrpSpPr>
        <p:grpSpPr>
          <a:xfrm>
            <a:off x="10616302" y="3072361"/>
            <a:ext cx="1103187" cy="703869"/>
            <a:chOff x="10758706" y="3546264"/>
            <a:chExt cx="1103187" cy="703869"/>
          </a:xfrm>
        </p:grpSpPr>
        <p:pic>
          <p:nvPicPr>
            <p:cNvPr id="485" name="Picture 484">
              <a:extLst>
                <a:ext uri="{FF2B5EF4-FFF2-40B4-BE49-F238E27FC236}">
                  <a16:creationId xmlns:a16="http://schemas.microsoft.com/office/drawing/2014/main" id="{03C8CAF4-211F-EC47-A96E-8BDE44527207}"/>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486" name="TextBox 485">
              <a:extLst>
                <a:ext uri="{FF2B5EF4-FFF2-40B4-BE49-F238E27FC236}">
                  <a16:creationId xmlns:a16="http://schemas.microsoft.com/office/drawing/2014/main" id="{39DBFD31-9705-9B4A-B311-3C13805A6A43}"/>
                </a:ext>
              </a:extLst>
            </p:cNvPr>
            <p:cNvSpPr txBox="1"/>
            <p:nvPr/>
          </p:nvSpPr>
          <p:spPr>
            <a:xfrm>
              <a:off x="10758706" y="3960653"/>
              <a:ext cx="1103187"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Business Intelligence</a:t>
              </a:r>
            </a:p>
          </p:txBody>
        </p:sp>
      </p:grpSp>
      <p:sp>
        <p:nvSpPr>
          <p:cNvPr id="489" name="Rounded Rectangle 488">
            <a:extLst>
              <a:ext uri="{FF2B5EF4-FFF2-40B4-BE49-F238E27FC236}">
                <a16:creationId xmlns:a16="http://schemas.microsoft.com/office/drawing/2014/main" id="{AB1970D5-AD44-3844-AD72-1AA6849902E2}"/>
              </a:ext>
            </a:extLst>
          </p:cNvPr>
          <p:cNvSpPr/>
          <p:nvPr/>
        </p:nvSpPr>
        <p:spPr>
          <a:xfrm>
            <a:off x="8027511" y="2661927"/>
            <a:ext cx="1627439" cy="375693"/>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Sink</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496" name="Group 495">
            <a:extLst>
              <a:ext uri="{FF2B5EF4-FFF2-40B4-BE49-F238E27FC236}">
                <a16:creationId xmlns:a16="http://schemas.microsoft.com/office/drawing/2014/main" id="{AE512457-27AD-B242-A8E5-25052F37264C}"/>
              </a:ext>
            </a:extLst>
          </p:cNvPr>
          <p:cNvGrpSpPr/>
          <p:nvPr/>
        </p:nvGrpSpPr>
        <p:grpSpPr>
          <a:xfrm>
            <a:off x="10817447" y="4100990"/>
            <a:ext cx="740908" cy="731246"/>
            <a:chOff x="9490766" y="4204210"/>
            <a:chExt cx="740908" cy="731246"/>
          </a:xfrm>
        </p:grpSpPr>
        <p:pic>
          <p:nvPicPr>
            <p:cNvPr id="497" name="Picture 496">
              <a:extLst>
                <a:ext uri="{FF2B5EF4-FFF2-40B4-BE49-F238E27FC236}">
                  <a16:creationId xmlns:a16="http://schemas.microsoft.com/office/drawing/2014/main" id="{C5118A1B-370C-974F-AE6B-BF6B7E9771D6}"/>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498" name="TextBox 497">
              <a:extLst>
                <a:ext uri="{FF2B5EF4-FFF2-40B4-BE49-F238E27FC236}">
                  <a16:creationId xmlns:a16="http://schemas.microsoft.com/office/drawing/2014/main" id="{CDF53E78-A4E7-AE47-A739-B9FAAD8C3D6C}"/>
                </a:ext>
              </a:extLst>
            </p:cNvPr>
            <p:cNvSpPr txBox="1"/>
            <p:nvPr/>
          </p:nvSpPr>
          <p:spPr>
            <a:xfrm>
              <a:off x="9490766" y="4630588"/>
              <a:ext cx="740908"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Bases</a:t>
              </a:r>
            </a:p>
          </p:txBody>
        </p:sp>
      </p:grpSp>
      <p:pic>
        <p:nvPicPr>
          <p:cNvPr id="499" name="Picture 498">
            <a:extLst>
              <a:ext uri="{FF2B5EF4-FFF2-40B4-BE49-F238E27FC236}">
                <a16:creationId xmlns:a16="http://schemas.microsoft.com/office/drawing/2014/main" id="{55CF5CD5-BFD0-F442-BF88-DDED09D30476}"/>
              </a:ext>
            </a:extLst>
          </p:cNvPr>
          <p:cNvPicPr>
            <a:picLocks noChangeAspect="1"/>
          </p:cNvPicPr>
          <p:nvPr/>
        </p:nvPicPr>
        <p:blipFill>
          <a:blip r:embed="rId6">
            <a:alphaModFix amt="48000"/>
          </a:blip>
          <a:stretch>
            <a:fillRect/>
          </a:stretch>
        </p:blipFill>
        <p:spPr>
          <a:xfrm>
            <a:off x="10974588" y="3767723"/>
            <a:ext cx="385064" cy="385064"/>
          </a:xfrm>
          <a:prstGeom prst="rect">
            <a:avLst/>
          </a:prstGeom>
        </p:spPr>
      </p:pic>
      <p:grpSp>
        <p:nvGrpSpPr>
          <p:cNvPr id="500" name="Group 499">
            <a:extLst>
              <a:ext uri="{FF2B5EF4-FFF2-40B4-BE49-F238E27FC236}">
                <a16:creationId xmlns:a16="http://schemas.microsoft.com/office/drawing/2014/main" id="{C9CBE247-C893-484E-9F4E-2CE26A99742D}"/>
              </a:ext>
            </a:extLst>
          </p:cNvPr>
          <p:cNvGrpSpPr/>
          <p:nvPr/>
        </p:nvGrpSpPr>
        <p:grpSpPr>
          <a:xfrm>
            <a:off x="10831538" y="4813055"/>
            <a:ext cx="652743" cy="621088"/>
            <a:chOff x="9121139" y="4882158"/>
            <a:chExt cx="652743" cy="621088"/>
          </a:xfrm>
        </p:grpSpPr>
        <p:pic>
          <p:nvPicPr>
            <p:cNvPr id="501" name="Picture 500">
              <a:extLst>
                <a:ext uri="{FF2B5EF4-FFF2-40B4-BE49-F238E27FC236}">
                  <a16:creationId xmlns:a16="http://schemas.microsoft.com/office/drawing/2014/main" id="{A965C5E0-8D73-A940-9501-4F3EC03B5C18}"/>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502" name="TextBox 501">
              <a:extLst>
                <a:ext uri="{FF2B5EF4-FFF2-40B4-BE49-F238E27FC236}">
                  <a16:creationId xmlns:a16="http://schemas.microsoft.com/office/drawing/2014/main" id="{6D4F7013-7EFD-0148-8587-2398879C0197}"/>
                </a:ext>
              </a:extLst>
            </p:cNvPr>
            <p:cNvSpPr txBox="1"/>
            <p:nvPr/>
          </p:nvSpPr>
          <p:spPr>
            <a:xfrm>
              <a:off x="9121139" y="5198378"/>
              <a:ext cx="652743"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Cognitive</a:t>
              </a:r>
            </a:p>
          </p:txBody>
        </p:sp>
      </p:grpSp>
      <p:sp>
        <p:nvSpPr>
          <p:cNvPr id="503" name="Rectangle 502">
            <a:extLst>
              <a:ext uri="{FF2B5EF4-FFF2-40B4-BE49-F238E27FC236}">
                <a16:creationId xmlns:a16="http://schemas.microsoft.com/office/drawing/2014/main" id="{F495CB2A-CA72-D042-A03F-FC25BA8E9D7A}"/>
              </a:ext>
            </a:extLst>
          </p:cNvPr>
          <p:cNvSpPr/>
          <p:nvPr/>
        </p:nvSpPr>
        <p:spPr>
          <a:xfrm>
            <a:off x="10840806" y="5402350"/>
            <a:ext cx="611064" cy="461665"/>
          </a:xfrm>
          <a:prstGeom prst="rect">
            <a:avLst/>
          </a:prstGeom>
          <a:noFill/>
        </p:spPr>
        <p:txBody>
          <a:bodyPr wrap="square" lIns="91440" tIns="45720" rIns="91440" bIns="45720">
            <a:spAutoFit/>
          </a:bodyPr>
          <a:lstStyle/>
          <a:p>
            <a:pPr algn="ctr"/>
            <a:r>
              <a:rPr lang="en-US" sz="24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S3</a:t>
            </a:r>
            <a:endParaRPr lang="en-US" sz="28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ndParaRPr>
          </a:p>
        </p:txBody>
      </p:sp>
      <p:cxnSp>
        <p:nvCxnSpPr>
          <p:cNvPr id="505" name="Elbow Connector 504">
            <a:extLst>
              <a:ext uri="{FF2B5EF4-FFF2-40B4-BE49-F238E27FC236}">
                <a16:creationId xmlns:a16="http://schemas.microsoft.com/office/drawing/2014/main" id="{223646F6-C91D-9A40-8620-100887DE9C19}"/>
              </a:ext>
            </a:extLst>
          </p:cNvPr>
          <p:cNvCxnSpPr>
            <a:cxnSpLocks/>
            <a:endCxn id="735" idx="1"/>
          </p:cNvCxnSpPr>
          <p:nvPr/>
        </p:nvCxnSpPr>
        <p:spPr>
          <a:xfrm>
            <a:off x="2012310" y="2497371"/>
            <a:ext cx="682696" cy="1655416"/>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09" name="Group 508">
            <a:extLst>
              <a:ext uri="{FF2B5EF4-FFF2-40B4-BE49-F238E27FC236}">
                <a16:creationId xmlns:a16="http://schemas.microsoft.com/office/drawing/2014/main" id="{CDD00DA3-7F19-294D-BF79-2ED272489999}"/>
              </a:ext>
            </a:extLst>
          </p:cNvPr>
          <p:cNvGrpSpPr/>
          <p:nvPr/>
        </p:nvGrpSpPr>
        <p:grpSpPr>
          <a:xfrm rot="21011211">
            <a:off x="816895" y="3350576"/>
            <a:ext cx="292910" cy="222927"/>
            <a:chOff x="702590" y="1203599"/>
            <a:chExt cx="301686" cy="290724"/>
          </a:xfrm>
        </p:grpSpPr>
        <p:sp>
          <p:nvSpPr>
            <p:cNvPr id="510" name="Google Shape;431;p39">
              <a:extLst>
                <a:ext uri="{FF2B5EF4-FFF2-40B4-BE49-F238E27FC236}">
                  <a16:creationId xmlns:a16="http://schemas.microsoft.com/office/drawing/2014/main" id="{CA24A662-6DEC-F744-8D07-C2B4930589D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11" name="TextBox 510">
              <a:extLst>
                <a:ext uri="{FF2B5EF4-FFF2-40B4-BE49-F238E27FC236}">
                  <a16:creationId xmlns:a16="http://schemas.microsoft.com/office/drawing/2014/main" id="{80A5F69C-F06F-6446-BD82-354351CD912D}"/>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4.</a:t>
              </a:r>
            </a:p>
          </p:txBody>
        </p:sp>
      </p:grpSp>
      <p:sp>
        <p:nvSpPr>
          <p:cNvPr id="531" name="Rounded Rectangle 530">
            <a:extLst>
              <a:ext uri="{FF2B5EF4-FFF2-40B4-BE49-F238E27FC236}">
                <a16:creationId xmlns:a16="http://schemas.microsoft.com/office/drawing/2014/main" id="{795C7458-F806-3440-897C-2CFDF06DE993}"/>
              </a:ext>
            </a:extLst>
          </p:cNvPr>
          <p:cNvSpPr/>
          <p:nvPr/>
        </p:nvSpPr>
        <p:spPr>
          <a:xfrm>
            <a:off x="826257" y="5668974"/>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Log aggregation</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532" name="Group 531">
            <a:extLst>
              <a:ext uri="{FF2B5EF4-FFF2-40B4-BE49-F238E27FC236}">
                <a16:creationId xmlns:a16="http://schemas.microsoft.com/office/drawing/2014/main" id="{B2BA595D-0A96-DF41-BCC6-B797B28DECAE}"/>
              </a:ext>
            </a:extLst>
          </p:cNvPr>
          <p:cNvGrpSpPr/>
          <p:nvPr/>
        </p:nvGrpSpPr>
        <p:grpSpPr>
          <a:xfrm rot="21011211">
            <a:off x="787395" y="5692235"/>
            <a:ext cx="463310" cy="222926"/>
            <a:chOff x="682633" y="1203599"/>
            <a:chExt cx="477191" cy="290724"/>
          </a:xfrm>
        </p:grpSpPr>
        <p:sp>
          <p:nvSpPr>
            <p:cNvPr id="533" name="Google Shape;431;p39">
              <a:extLst>
                <a:ext uri="{FF2B5EF4-FFF2-40B4-BE49-F238E27FC236}">
                  <a16:creationId xmlns:a16="http://schemas.microsoft.com/office/drawing/2014/main" id="{C83C8BA9-8C35-B444-95C9-5A820B4660DA}"/>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4" name="TextBox 533">
              <a:extLst>
                <a:ext uri="{FF2B5EF4-FFF2-40B4-BE49-F238E27FC236}">
                  <a16:creationId xmlns:a16="http://schemas.microsoft.com/office/drawing/2014/main" id="{757910B5-7093-D74F-B173-3FA7AE0FCA73}"/>
                </a:ext>
              </a:extLst>
            </p:cNvPr>
            <p:cNvSpPr txBox="1"/>
            <p:nvPr/>
          </p:nvSpPr>
          <p:spPr>
            <a:xfrm>
              <a:off x="682633" y="1208691"/>
              <a:ext cx="477191" cy="240828"/>
            </a:xfrm>
            <a:prstGeom prst="rect">
              <a:avLst/>
            </a:prstGeom>
            <a:noFill/>
          </p:spPr>
          <p:txBody>
            <a:bodyPr wrap="square" rtlCol="0">
              <a:spAutoFit/>
            </a:bodyPr>
            <a:lstStyle/>
            <a:p>
              <a:r>
                <a:rPr lang="en-US" sz="600" dirty="0">
                  <a:solidFill>
                    <a:srgbClr val="FF0000"/>
                  </a:solidFill>
                </a:rPr>
                <a:t>n…</a:t>
              </a:r>
            </a:p>
          </p:txBody>
        </p:sp>
      </p:grpSp>
      <p:grpSp>
        <p:nvGrpSpPr>
          <p:cNvPr id="535" name="Group 534">
            <a:extLst>
              <a:ext uri="{FF2B5EF4-FFF2-40B4-BE49-F238E27FC236}">
                <a16:creationId xmlns:a16="http://schemas.microsoft.com/office/drawing/2014/main" id="{4721333F-694A-B548-B33A-00A203D05C32}"/>
              </a:ext>
            </a:extLst>
          </p:cNvPr>
          <p:cNvGrpSpPr/>
          <p:nvPr/>
        </p:nvGrpSpPr>
        <p:grpSpPr>
          <a:xfrm rot="21011211">
            <a:off x="828432" y="5123586"/>
            <a:ext cx="292910" cy="222927"/>
            <a:chOff x="702590" y="1203599"/>
            <a:chExt cx="301686" cy="290724"/>
          </a:xfrm>
        </p:grpSpPr>
        <p:sp>
          <p:nvSpPr>
            <p:cNvPr id="536" name="Google Shape;431;p39">
              <a:extLst>
                <a:ext uri="{FF2B5EF4-FFF2-40B4-BE49-F238E27FC236}">
                  <a16:creationId xmlns:a16="http://schemas.microsoft.com/office/drawing/2014/main" id="{5945BDF2-2F37-9447-A122-1F0CA72887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7" name="TextBox 536">
              <a:extLst>
                <a:ext uri="{FF2B5EF4-FFF2-40B4-BE49-F238E27FC236}">
                  <a16:creationId xmlns:a16="http://schemas.microsoft.com/office/drawing/2014/main" id="{2A907148-81A9-524D-82B3-E4DF85AA127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7.</a:t>
              </a:r>
            </a:p>
          </p:txBody>
        </p:sp>
      </p:grpSp>
      <p:sp>
        <p:nvSpPr>
          <p:cNvPr id="548" name="Rounded Rectangle 547">
            <a:extLst>
              <a:ext uri="{FF2B5EF4-FFF2-40B4-BE49-F238E27FC236}">
                <a16:creationId xmlns:a16="http://schemas.microsoft.com/office/drawing/2014/main" id="{96F79205-F795-D04E-AAB1-CE4F8AB43F36}"/>
              </a:ext>
            </a:extLst>
          </p:cNvPr>
          <p:cNvSpPr/>
          <p:nvPr/>
        </p:nvSpPr>
        <p:spPr>
          <a:xfrm>
            <a:off x="4879395" y="1963357"/>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49" name="Rounded Rectangle 548">
            <a:extLst>
              <a:ext uri="{FF2B5EF4-FFF2-40B4-BE49-F238E27FC236}">
                <a16:creationId xmlns:a16="http://schemas.microsoft.com/office/drawing/2014/main" id="{1D39F0A1-D90B-0045-A218-97F3991E85BC}"/>
              </a:ext>
            </a:extLst>
          </p:cNvPr>
          <p:cNvSpPr/>
          <p:nvPr/>
        </p:nvSpPr>
        <p:spPr>
          <a:xfrm>
            <a:off x="5106099" y="23969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0" name="Rounded Rectangle 549">
            <a:extLst>
              <a:ext uri="{FF2B5EF4-FFF2-40B4-BE49-F238E27FC236}">
                <a16:creationId xmlns:a16="http://schemas.microsoft.com/office/drawing/2014/main" id="{F4229784-499F-4942-B440-E546993CE843}"/>
              </a:ext>
            </a:extLst>
          </p:cNvPr>
          <p:cNvSpPr/>
          <p:nvPr/>
        </p:nvSpPr>
        <p:spPr>
          <a:xfrm>
            <a:off x="5300262" y="23969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1" name="Rounded Rectangle 550">
            <a:extLst>
              <a:ext uri="{FF2B5EF4-FFF2-40B4-BE49-F238E27FC236}">
                <a16:creationId xmlns:a16="http://schemas.microsoft.com/office/drawing/2014/main" id="{E4D30208-DA13-C643-8D66-AB0C0F3F0AFF}"/>
              </a:ext>
            </a:extLst>
          </p:cNvPr>
          <p:cNvSpPr/>
          <p:nvPr/>
        </p:nvSpPr>
        <p:spPr>
          <a:xfrm>
            <a:off x="5494425" y="23943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2" name="Rounded Rectangle 551">
            <a:extLst>
              <a:ext uri="{FF2B5EF4-FFF2-40B4-BE49-F238E27FC236}">
                <a16:creationId xmlns:a16="http://schemas.microsoft.com/office/drawing/2014/main" id="{817AD0CD-488B-4D47-BFD2-3B07188A9B2E}"/>
              </a:ext>
            </a:extLst>
          </p:cNvPr>
          <p:cNvSpPr/>
          <p:nvPr/>
        </p:nvSpPr>
        <p:spPr>
          <a:xfrm>
            <a:off x="5686834" y="23972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3" name="Rounded Rectangle 552">
            <a:extLst>
              <a:ext uri="{FF2B5EF4-FFF2-40B4-BE49-F238E27FC236}">
                <a16:creationId xmlns:a16="http://schemas.microsoft.com/office/drawing/2014/main" id="{836A25DD-3EB2-C144-9FB6-9E47D437179D}"/>
              </a:ext>
            </a:extLst>
          </p:cNvPr>
          <p:cNvSpPr/>
          <p:nvPr/>
        </p:nvSpPr>
        <p:spPr>
          <a:xfrm>
            <a:off x="5877568" y="24010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4" name="Rounded Rectangle 553">
            <a:extLst>
              <a:ext uri="{FF2B5EF4-FFF2-40B4-BE49-F238E27FC236}">
                <a16:creationId xmlns:a16="http://schemas.microsoft.com/office/drawing/2014/main" id="{06830B3A-652E-4944-B917-EE25032CCFB1}"/>
              </a:ext>
            </a:extLst>
          </p:cNvPr>
          <p:cNvSpPr/>
          <p:nvPr/>
        </p:nvSpPr>
        <p:spPr>
          <a:xfrm>
            <a:off x="6061457" y="23907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5" name="Rounded Rectangle 554">
            <a:extLst>
              <a:ext uri="{FF2B5EF4-FFF2-40B4-BE49-F238E27FC236}">
                <a16:creationId xmlns:a16="http://schemas.microsoft.com/office/drawing/2014/main" id="{FB1AD208-A611-FB41-984F-496D7BEB098D}"/>
              </a:ext>
            </a:extLst>
          </p:cNvPr>
          <p:cNvSpPr/>
          <p:nvPr/>
        </p:nvSpPr>
        <p:spPr>
          <a:xfrm>
            <a:off x="6255620" y="23980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6" name="Rounded Rectangle 555">
            <a:extLst>
              <a:ext uri="{FF2B5EF4-FFF2-40B4-BE49-F238E27FC236}">
                <a16:creationId xmlns:a16="http://schemas.microsoft.com/office/drawing/2014/main" id="{5CDC85C2-EFAD-DA49-925B-0E5D9B87AA66}"/>
              </a:ext>
            </a:extLst>
          </p:cNvPr>
          <p:cNvSpPr/>
          <p:nvPr/>
        </p:nvSpPr>
        <p:spPr>
          <a:xfrm>
            <a:off x="6448029" y="23910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7" name="TextBox 556">
            <a:extLst>
              <a:ext uri="{FF2B5EF4-FFF2-40B4-BE49-F238E27FC236}">
                <a16:creationId xmlns:a16="http://schemas.microsoft.com/office/drawing/2014/main" id="{B3D27BF8-425D-9747-AC90-40CB1D817798}"/>
              </a:ext>
            </a:extLst>
          </p:cNvPr>
          <p:cNvSpPr txBox="1"/>
          <p:nvPr/>
        </p:nvSpPr>
        <p:spPr>
          <a:xfrm>
            <a:off x="4895316" y="25052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58" name="Rounded Rectangle 557">
            <a:extLst>
              <a:ext uri="{FF2B5EF4-FFF2-40B4-BE49-F238E27FC236}">
                <a16:creationId xmlns:a16="http://schemas.microsoft.com/office/drawing/2014/main" id="{B733CBCF-DE9F-D44A-B72F-0DAE480914BF}"/>
              </a:ext>
            </a:extLst>
          </p:cNvPr>
          <p:cNvSpPr/>
          <p:nvPr/>
        </p:nvSpPr>
        <p:spPr>
          <a:xfrm>
            <a:off x="5095371" y="2883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9" name="Rounded Rectangle 558">
            <a:extLst>
              <a:ext uri="{FF2B5EF4-FFF2-40B4-BE49-F238E27FC236}">
                <a16:creationId xmlns:a16="http://schemas.microsoft.com/office/drawing/2014/main" id="{47D584ED-AA4F-EE49-BB3C-3A39B776E4B4}"/>
              </a:ext>
            </a:extLst>
          </p:cNvPr>
          <p:cNvSpPr/>
          <p:nvPr/>
        </p:nvSpPr>
        <p:spPr>
          <a:xfrm>
            <a:off x="5289534"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0" name="Rounded Rectangle 559">
            <a:extLst>
              <a:ext uri="{FF2B5EF4-FFF2-40B4-BE49-F238E27FC236}">
                <a16:creationId xmlns:a16="http://schemas.microsoft.com/office/drawing/2014/main" id="{03B1449C-76E9-7648-9EDC-5211CD25D619}"/>
              </a:ext>
            </a:extLst>
          </p:cNvPr>
          <p:cNvSpPr/>
          <p:nvPr/>
        </p:nvSpPr>
        <p:spPr>
          <a:xfrm>
            <a:off x="5483697" y="28833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1" name="Rounded Rectangle 560">
            <a:extLst>
              <a:ext uri="{FF2B5EF4-FFF2-40B4-BE49-F238E27FC236}">
                <a16:creationId xmlns:a16="http://schemas.microsoft.com/office/drawing/2014/main" id="{04D3BBD4-0EC1-E34D-AF21-F2F96E9FB135}"/>
              </a:ext>
            </a:extLst>
          </p:cNvPr>
          <p:cNvSpPr/>
          <p:nvPr/>
        </p:nvSpPr>
        <p:spPr>
          <a:xfrm>
            <a:off x="5676106" y="2883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2" name="Rounded Rectangle 561">
            <a:extLst>
              <a:ext uri="{FF2B5EF4-FFF2-40B4-BE49-F238E27FC236}">
                <a16:creationId xmlns:a16="http://schemas.microsoft.com/office/drawing/2014/main" id="{4F55DE6B-8CCB-4F42-9CFB-B77099F84D0A}"/>
              </a:ext>
            </a:extLst>
          </p:cNvPr>
          <p:cNvSpPr/>
          <p:nvPr/>
        </p:nvSpPr>
        <p:spPr>
          <a:xfrm>
            <a:off x="5856566" y="2887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3" name="Rounded Rectangle 562">
            <a:extLst>
              <a:ext uri="{FF2B5EF4-FFF2-40B4-BE49-F238E27FC236}">
                <a16:creationId xmlns:a16="http://schemas.microsoft.com/office/drawing/2014/main" id="{2A4E2965-2A91-D349-8254-34406FF39016}"/>
              </a:ext>
            </a:extLst>
          </p:cNvPr>
          <p:cNvSpPr/>
          <p:nvPr/>
        </p:nvSpPr>
        <p:spPr>
          <a:xfrm>
            <a:off x="605072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4" name="Rounded Rectangle 563">
            <a:extLst>
              <a:ext uri="{FF2B5EF4-FFF2-40B4-BE49-F238E27FC236}">
                <a16:creationId xmlns:a16="http://schemas.microsoft.com/office/drawing/2014/main" id="{354D7627-E8DB-3B4D-8E6C-943E45390C4E}"/>
              </a:ext>
            </a:extLst>
          </p:cNvPr>
          <p:cNvSpPr/>
          <p:nvPr/>
        </p:nvSpPr>
        <p:spPr>
          <a:xfrm>
            <a:off x="6244892" y="28844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5" name="Rounded Rectangle 564">
            <a:extLst>
              <a:ext uri="{FF2B5EF4-FFF2-40B4-BE49-F238E27FC236}">
                <a16:creationId xmlns:a16="http://schemas.microsoft.com/office/drawing/2014/main" id="{16A70DF5-35E6-6941-984F-006B890B4577}"/>
              </a:ext>
            </a:extLst>
          </p:cNvPr>
          <p:cNvSpPr/>
          <p:nvPr/>
        </p:nvSpPr>
        <p:spPr>
          <a:xfrm>
            <a:off x="6437301" y="28873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6" name="TextBox 565">
            <a:extLst>
              <a:ext uri="{FF2B5EF4-FFF2-40B4-BE49-F238E27FC236}">
                <a16:creationId xmlns:a16="http://schemas.microsoft.com/office/drawing/2014/main" id="{0D8B18D7-0553-0F4A-A5EE-05B042E57C93}"/>
              </a:ext>
            </a:extLst>
          </p:cNvPr>
          <p:cNvSpPr txBox="1"/>
          <p:nvPr/>
        </p:nvSpPr>
        <p:spPr>
          <a:xfrm>
            <a:off x="4884588" y="299165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67" name="Rounded Rectangle 566">
            <a:extLst>
              <a:ext uri="{FF2B5EF4-FFF2-40B4-BE49-F238E27FC236}">
                <a16:creationId xmlns:a16="http://schemas.microsoft.com/office/drawing/2014/main" id="{435764C9-BED2-214D-BF9E-18FAC22F9796}"/>
              </a:ext>
            </a:extLst>
          </p:cNvPr>
          <p:cNvSpPr/>
          <p:nvPr/>
        </p:nvSpPr>
        <p:spPr>
          <a:xfrm>
            <a:off x="5040842" y="33599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8" name="Rounded Rectangle 567">
            <a:extLst>
              <a:ext uri="{FF2B5EF4-FFF2-40B4-BE49-F238E27FC236}">
                <a16:creationId xmlns:a16="http://schemas.microsoft.com/office/drawing/2014/main" id="{5640A450-0EC0-424D-A7E1-325AC51077F9}"/>
              </a:ext>
            </a:extLst>
          </p:cNvPr>
          <p:cNvSpPr/>
          <p:nvPr/>
        </p:nvSpPr>
        <p:spPr>
          <a:xfrm>
            <a:off x="5235005" y="33599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9" name="Rounded Rectangle 568">
            <a:extLst>
              <a:ext uri="{FF2B5EF4-FFF2-40B4-BE49-F238E27FC236}">
                <a16:creationId xmlns:a16="http://schemas.microsoft.com/office/drawing/2014/main" id="{4DDD2CFB-2F9B-F149-A08B-8975EFCFCE28}"/>
              </a:ext>
            </a:extLst>
          </p:cNvPr>
          <p:cNvSpPr/>
          <p:nvPr/>
        </p:nvSpPr>
        <p:spPr>
          <a:xfrm>
            <a:off x="5429168" y="335996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0" name="Rounded Rectangle 569">
            <a:extLst>
              <a:ext uri="{FF2B5EF4-FFF2-40B4-BE49-F238E27FC236}">
                <a16:creationId xmlns:a16="http://schemas.microsoft.com/office/drawing/2014/main" id="{62DBCB1B-606C-0247-8DB4-80D53A625C29}"/>
              </a:ext>
            </a:extLst>
          </p:cNvPr>
          <p:cNvSpPr/>
          <p:nvPr/>
        </p:nvSpPr>
        <p:spPr>
          <a:xfrm>
            <a:off x="5621577" y="3360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1" name="Rounded Rectangle 570">
            <a:extLst>
              <a:ext uri="{FF2B5EF4-FFF2-40B4-BE49-F238E27FC236}">
                <a16:creationId xmlns:a16="http://schemas.microsoft.com/office/drawing/2014/main" id="{E3C6FD84-1AC9-6B4D-B767-F536DAEABCBC}"/>
              </a:ext>
            </a:extLst>
          </p:cNvPr>
          <p:cNvSpPr/>
          <p:nvPr/>
        </p:nvSpPr>
        <p:spPr>
          <a:xfrm>
            <a:off x="5802037" y="33538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2" name="Rounded Rectangle 571">
            <a:extLst>
              <a:ext uri="{FF2B5EF4-FFF2-40B4-BE49-F238E27FC236}">
                <a16:creationId xmlns:a16="http://schemas.microsoft.com/office/drawing/2014/main" id="{95A6B8EE-B58E-E146-93CA-4C1750F1E713}"/>
              </a:ext>
            </a:extLst>
          </p:cNvPr>
          <p:cNvSpPr/>
          <p:nvPr/>
        </p:nvSpPr>
        <p:spPr>
          <a:xfrm>
            <a:off x="5996200" y="33538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3" name="Rounded Rectangle 572">
            <a:extLst>
              <a:ext uri="{FF2B5EF4-FFF2-40B4-BE49-F238E27FC236}">
                <a16:creationId xmlns:a16="http://schemas.microsoft.com/office/drawing/2014/main" id="{B134EC4F-4A05-464E-8EEB-68EBAADE6404}"/>
              </a:ext>
            </a:extLst>
          </p:cNvPr>
          <p:cNvSpPr/>
          <p:nvPr/>
        </p:nvSpPr>
        <p:spPr>
          <a:xfrm>
            <a:off x="6190363" y="336107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4" name="TextBox 573">
            <a:extLst>
              <a:ext uri="{FF2B5EF4-FFF2-40B4-BE49-F238E27FC236}">
                <a16:creationId xmlns:a16="http://schemas.microsoft.com/office/drawing/2014/main" id="{A5520974-C9E4-D140-B848-34E6BE006B60}"/>
              </a:ext>
            </a:extLst>
          </p:cNvPr>
          <p:cNvSpPr txBox="1"/>
          <p:nvPr/>
        </p:nvSpPr>
        <p:spPr>
          <a:xfrm>
            <a:off x="4830059" y="346825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75" name="Rounded Rectangle 574">
            <a:extLst>
              <a:ext uri="{FF2B5EF4-FFF2-40B4-BE49-F238E27FC236}">
                <a16:creationId xmlns:a16="http://schemas.microsoft.com/office/drawing/2014/main" id="{E8065763-24C6-9F4B-855A-4E6B0C54E791}"/>
              </a:ext>
            </a:extLst>
          </p:cNvPr>
          <p:cNvSpPr/>
          <p:nvPr/>
        </p:nvSpPr>
        <p:spPr>
          <a:xfrm>
            <a:off x="663404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6" name="Rounded Rectangle 575">
            <a:extLst>
              <a:ext uri="{FF2B5EF4-FFF2-40B4-BE49-F238E27FC236}">
                <a16:creationId xmlns:a16="http://schemas.microsoft.com/office/drawing/2014/main" id="{B54FE533-152A-8E44-8736-FEA8139828D7}"/>
              </a:ext>
            </a:extLst>
          </p:cNvPr>
          <p:cNvSpPr/>
          <p:nvPr/>
        </p:nvSpPr>
        <p:spPr>
          <a:xfrm>
            <a:off x="6829538"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7" name="Rounded Rectangle 576">
            <a:extLst>
              <a:ext uri="{FF2B5EF4-FFF2-40B4-BE49-F238E27FC236}">
                <a16:creationId xmlns:a16="http://schemas.microsoft.com/office/drawing/2014/main" id="{BC2331C1-668E-3646-B0A8-0AABA3E3BE30}"/>
              </a:ext>
            </a:extLst>
          </p:cNvPr>
          <p:cNvSpPr/>
          <p:nvPr/>
        </p:nvSpPr>
        <p:spPr>
          <a:xfrm>
            <a:off x="5056592" y="38452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8" name="Rounded Rectangle 577">
            <a:extLst>
              <a:ext uri="{FF2B5EF4-FFF2-40B4-BE49-F238E27FC236}">
                <a16:creationId xmlns:a16="http://schemas.microsoft.com/office/drawing/2014/main" id="{452F6444-750E-4541-A1AD-C28EEE03963B}"/>
              </a:ext>
            </a:extLst>
          </p:cNvPr>
          <p:cNvSpPr/>
          <p:nvPr/>
        </p:nvSpPr>
        <p:spPr>
          <a:xfrm>
            <a:off x="5250755" y="38452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9" name="Rounded Rectangle 578">
            <a:extLst>
              <a:ext uri="{FF2B5EF4-FFF2-40B4-BE49-F238E27FC236}">
                <a16:creationId xmlns:a16="http://schemas.microsoft.com/office/drawing/2014/main" id="{3BB8D26A-C4EB-A541-B165-4F4809D311FF}"/>
              </a:ext>
            </a:extLst>
          </p:cNvPr>
          <p:cNvSpPr/>
          <p:nvPr/>
        </p:nvSpPr>
        <p:spPr>
          <a:xfrm>
            <a:off x="5444918" y="38452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0" name="Rounded Rectangle 579">
            <a:extLst>
              <a:ext uri="{FF2B5EF4-FFF2-40B4-BE49-F238E27FC236}">
                <a16:creationId xmlns:a16="http://schemas.microsoft.com/office/drawing/2014/main" id="{299957A2-20EF-3F42-8411-4DA9D3AE6BF8}"/>
              </a:ext>
            </a:extLst>
          </p:cNvPr>
          <p:cNvSpPr/>
          <p:nvPr/>
        </p:nvSpPr>
        <p:spPr>
          <a:xfrm>
            <a:off x="5637327" y="38455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1" name="Rounded Rectangle 580">
            <a:extLst>
              <a:ext uri="{FF2B5EF4-FFF2-40B4-BE49-F238E27FC236}">
                <a16:creationId xmlns:a16="http://schemas.microsoft.com/office/drawing/2014/main" id="{5C66AF7D-25D3-534A-A76D-5778B5836E5A}"/>
              </a:ext>
            </a:extLst>
          </p:cNvPr>
          <p:cNvSpPr/>
          <p:nvPr/>
        </p:nvSpPr>
        <p:spPr>
          <a:xfrm>
            <a:off x="5817787" y="38489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2" name="Rounded Rectangle 581">
            <a:extLst>
              <a:ext uri="{FF2B5EF4-FFF2-40B4-BE49-F238E27FC236}">
                <a16:creationId xmlns:a16="http://schemas.microsoft.com/office/drawing/2014/main" id="{2974CC87-6CAA-D942-9EE9-3D39DC3E7406}"/>
              </a:ext>
            </a:extLst>
          </p:cNvPr>
          <p:cNvSpPr/>
          <p:nvPr/>
        </p:nvSpPr>
        <p:spPr>
          <a:xfrm>
            <a:off x="6011950" y="38489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3" name="Rounded Rectangle 582">
            <a:extLst>
              <a:ext uri="{FF2B5EF4-FFF2-40B4-BE49-F238E27FC236}">
                <a16:creationId xmlns:a16="http://schemas.microsoft.com/office/drawing/2014/main" id="{31DF2989-9AC8-B449-93E1-071A02BD08ED}"/>
              </a:ext>
            </a:extLst>
          </p:cNvPr>
          <p:cNvSpPr/>
          <p:nvPr/>
        </p:nvSpPr>
        <p:spPr>
          <a:xfrm>
            <a:off x="6206113" y="38463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4" name="TextBox 583">
            <a:extLst>
              <a:ext uri="{FF2B5EF4-FFF2-40B4-BE49-F238E27FC236}">
                <a16:creationId xmlns:a16="http://schemas.microsoft.com/office/drawing/2014/main" id="{F1C2EC71-0E6E-9D49-A44F-7D81A7413F3B}"/>
              </a:ext>
            </a:extLst>
          </p:cNvPr>
          <p:cNvSpPr txBox="1"/>
          <p:nvPr/>
        </p:nvSpPr>
        <p:spPr>
          <a:xfrm>
            <a:off x="4845809" y="395355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85" name="Rounded Rectangle 584">
            <a:extLst>
              <a:ext uri="{FF2B5EF4-FFF2-40B4-BE49-F238E27FC236}">
                <a16:creationId xmlns:a16="http://schemas.microsoft.com/office/drawing/2014/main" id="{5D1D1F9B-D813-8742-8F8A-8C670B568A2A}"/>
              </a:ext>
            </a:extLst>
          </p:cNvPr>
          <p:cNvSpPr/>
          <p:nvPr/>
        </p:nvSpPr>
        <p:spPr>
          <a:xfrm>
            <a:off x="5067128" y="42820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6" name="Rounded Rectangle 585">
            <a:extLst>
              <a:ext uri="{FF2B5EF4-FFF2-40B4-BE49-F238E27FC236}">
                <a16:creationId xmlns:a16="http://schemas.microsoft.com/office/drawing/2014/main" id="{12E04477-4932-6843-BA58-D98075701E45}"/>
              </a:ext>
            </a:extLst>
          </p:cNvPr>
          <p:cNvSpPr/>
          <p:nvPr/>
        </p:nvSpPr>
        <p:spPr>
          <a:xfrm>
            <a:off x="5261291" y="4282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7" name="Rounded Rectangle 586">
            <a:extLst>
              <a:ext uri="{FF2B5EF4-FFF2-40B4-BE49-F238E27FC236}">
                <a16:creationId xmlns:a16="http://schemas.microsoft.com/office/drawing/2014/main" id="{2EC57B70-1596-B54E-A934-54102630C0E4}"/>
              </a:ext>
            </a:extLst>
          </p:cNvPr>
          <p:cNvSpPr/>
          <p:nvPr/>
        </p:nvSpPr>
        <p:spPr>
          <a:xfrm>
            <a:off x="5455454" y="42795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8" name="Rounded Rectangle 587">
            <a:extLst>
              <a:ext uri="{FF2B5EF4-FFF2-40B4-BE49-F238E27FC236}">
                <a16:creationId xmlns:a16="http://schemas.microsoft.com/office/drawing/2014/main" id="{78AE7007-64BA-D54A-BCED-D27D257838DC}"/>
              </a:ext>
            </a:extLst>
          </p:cNvPr>
          <p:cNvSpPr/>
          <p:nvPr/>
        </p:nvSpPr>
        <p:spPr>
          <a:xfrm>
            <a:off x="5638031" y="4282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9" name="Rounded Rectangle 588">
            <a:extLst>
              <a:ext uri="{FF2B5EF4-FFF2-40B4-BE49-F238E27FC236}">
                <a16:creationId xmlns:a16="http://schemas.microsoft.com/office/drawing/2014/main" id="{CCB0425C-7EB9-D44A-AFEC-C0A205E9181E}"/>
              </a:ext>
            </a:extLst>
          </p:cNvPr>
          <p:cNvSpPr/>
          <p:nvPr/>
        </p:nvSpPr>
        <p:spPr>
          <a:xfrm>
            <a:off x="5828323" y="42857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0" name="Rounded Rectangle 589">
            <a:extLst>
              <a:ext uri="{FF2B5EF4-FFF2-40B4-BE49-F238E27FC236}">
                <a16:creationId xmlns:a16="http://schemas.microsoft.com/office/drawing/2014/main" id="{2B3E0172-E59D-834C-9CE4-B35F09AA8E72}"/>
              </a:ext>
            </a:extLst>
          </p:cNvPr>
          <p:cNvSpPr/>
          <p:nvPr/>
        </p:nvSpPr>
        <p:spPr>
          <a:xfrm>
            <a:off x="6012654" y="4285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1" name="Rounded Rectangle 590">
            <a:extLst>
              <a:ext uri="{FF2B5EF4-FFF2-40B4-BE49-F238E27FC236}">
                <a16:creationId xmlns:a16="http://schemas.microsoft.com/office/drawing/2014/main" id="{70D29EE6-19DD-8A46-8164-412E3A50D05E}"/>
              </a:ext>
            </a:extLst>
          </p:cNvPr>
          <p:cNvSpPr/>
          <p:nvPr/>
        </p:nvSpPr>
        <p:spPr>
          <a:xfrm>
            <a:off x="6206817" y="42832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2" name="Rounded Rectangle 591">
            <a:extLst>
              <a:ext uri="{FF2B5EF4-FFF2-40B4-BE49-F238E27FC236}">
                <a16:creationId xmlns:a16="http://schemas.microsoft.com/office/drawing/2014/main" id="{65A83BDE-093D-B349-9498-9A2BC7F59DD7}"/>
              </a:ext>
            </a:extLst>
          </p:cNvPr>
          <p:cNvSpPr/>
          <p:nvPr/>
        </p:nvSpPr>
        <p:spPr>
          <a:xfrm>
            <a:off x="6399226" y="4286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3" name="TextBox 592">
            <a:extLst>
              <a:ext uri="{FF2B5EF4-FFF2-40B4-BE49-F238E27FC236}">
                <a16:creationId xmlns:a16="http://schemas.microsoft.com/office/drawing/2014/main" id="{F7241BC7-2482-6743-B8C5-155F9ABF125E}"/>
              </a:ext>
            </a:extLst>
          </p:cNvPr>
          <p:cNvSpPr txBox="1"/>
          <p:nvPr/>
        </p:nvSpPr>
        <p:spPr>
          <a:xfrm>
            <a:off x="4856345" y="439037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94" name="Rounded Rectangle 593">
            <a:extLst>
              <a:ext uri="{FF2B5EF4-FFF2-40B4-BE49-F238E27FC236}">
                <a16:creationId xmlns:a16="http://schemas.microsoft.com/office/drawing/2014/main" id="{DF725DC6-B064-7941-9EE8-AD0AD2418E69}"/>
              </a:ext>
            </a:extLst>
          </p:cNvPr>
          <p:cNvSpPr/>
          <p:nvPr/>
        </p:nvSpPr>
        <p:spPr>
          <a:xfrm>
            <a:off x="5062256" y="47497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5" name="Rounded Rectangle 594">
            <a:extLst>
              <a:ext uri="{FF2B5EF4-FFF2-40B4-BE49-F238E27FC236}">
                <a16:creationId xmlns:a16="http://schemas.microsoft.com/office/drawing/2014/main" id="{0452B9A9-1D93-E54A-9BD6-3D6E597BF157}"/>
              </a:ext>
            </a:extLst>
          </p:cNvPr>
          <p:cNvSpPr/>
          <p:nvPr/>
        </p:nvSpPr>
        <p:spPr>
          <a:xfrm>
            <a:off x="5256419"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6" name="Rounded Rectangle 595">
            <a:extLst>
              <a:ext uri="{FF2B5EF4-FFF2-40B4-BE49-F238E27FC236}">
                <a16:creationId xmlns:a16="http://schemas.microsoft.com/office/drawing/2014/main" id="{847B5589-A0B3-3E40-899F-1B4632D11E6B}"/>
              </a:ext>
            </a:extLst>
          </p:cNvPr>
          <p:cNvSpPr/>
          <p:nvPr/>
        </p:nvSpPr>
        <p:spPr>
          <a:xfrm>
            <a:off x="5450582" y="47497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7" name="Rounded Rectangle 596">
            <a:extLst>
              <a:ext uri="{FF2B5EF4-FFF2-40B4-BE49-F238E27FC236}">
                <a16:creationId xmlns:a16="http://schemas.microsoft.com/office/drawing/2014/main" id="{A615DC39-DCFC-5D46-A3C6-0D7E98338C82}"/>
              </a:ext>
            </a:extLst>
          </p:cNvPr>
          <p:cNvSpPr/>
          <p:nvPr/>
        </p:nvSpPr>
        <p:spPr>
          <a:xfrm>
            <a:off x="5642991" y="4750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8" name="Rounded Rectangle 597">
            <a:extLst>
              <a:ext uri="{FF2B5EF4-FFF2-40B4-BE49-F238E27FC236}">
                <a16:creationId xmlns:a16="http://schemas.microsoft.com/office/drawing/2014/main" id="{E6E86F9B-E447-C643-BE9B-9B4F10B57A5F}"/>
              </a:ext>
            </a:extLst>
          </p:cNvPr>
          <p:cNvSpPr/>
          <p:nvPr/>
        </p:nvSpPr>
        <p:spPr>
          <a:xfrm>
            <a:off x="5823451" y="47534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9" name="Rounded Rectangle 598">
            <a:extLst>
              <a:ext uri="{FF2B5EF4-FFF2-40B4-BE49-F238E27FC236}">
                <a16:creationId xmlns:a16="http://schemas.microsoft.com/office/drawing/2014/main" id="{1E921D33-C9F6-AB40-BFE8-AEBFECB3AE15}"/>
              </a:ext>
            </a:extLst>
          </p:cNvPr>
          <p:cNvSpPr/>
          <p:nvPr/>
        </p:nvSpPr>
        <p:spPr>
          <a:xfrm>
            <a:off x="601761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0" name="Rounded Rectangle 599">
            <a:extLst>
              <a:ext uri="{FF2B5EF4-FFF2-40B4-BE49-F238E27FC236}">
                <a16:creationId xmlns:a16="http://schemas.microsoft.com/office/drawing/2014/main" id="{754BB3D6-F56A-3D4B-A67A-2F5FF3B0241C}"/>
              </a:ext>
            </a:extLst>
          </p:cNvPr>
          <p:cNvSpPr/>
          <p:nvPr/>
        </p:nvSpPr>
        <p:spPr>
          <a:xfrm>
            <a:off x="6211777" y="47508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1" name="Rounded Rectangle 600">
            <a:extLst>
              <a:ext uri="{FF2B5EF4-FFF2-40B4-BE49-F238E27FC236}">
                <a16:creationId xmlns:a16="http://schemas.microsoft.com/office/drawing/2014/main" id="{77C23E43-1640-4B44-BC0B-CB24A93122C0}"/>
              </a:ext>
            </a:extLst>
          </p:cNvPr>
          <p:cNvSpPr/>
          <p:nvPr/>
        </p:nvSpPr>
        <p:spPr>
          <a:xfrm>
            <a:off x="6404186" y="47537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2" name="TextBox 601">
            <a:extLst>
              <a:ext uri="{FF2B5EF4-FFF2-40B4-BE49-F238E27FC236}">
                <a16:creationId xmlns:a16="http://schemas.microsoft.com/office/drawing/2014/main" id="{BF5CDACB-2518-734B-B261-595F0A5F5DB3}"/>
              </a:ext>
            </a:extLst>
          </p:cNvPr>
          <p:cNvSpPr txBox="1"/>
          <p:nvPr/>
        </p:nvSpPr>
        <p:spPr>
          <a:xfrm>
            <a:off x="4851473" y="48580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03" name="Rounded Rectangle 602">
            <a:extLst>
              <a:ext uri="{FF2B5EF4-FFF2-40B4-BE49-F238E27FC236}">
                <a16:creationId xmlns:a16="http://schemas.microsoft.com/office/drawing/2014/main" id="{178164F5-06A8-1445-AE0C-3794FBBA6B9D}"/>
              </a:ext>
            </a:extLst>
          </p:cNvPr>
          <p:cNvSpPr/>
          <p:nvPr/>
        </p:nvSpPr>
        <p:spPr>
          <a:xfrm>
            <a:off x="660093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4" name="Rounded Rectangle 603">
            <a:extLst>
              <a:ext uri="{FF2B5EF4-FFF2-40B4-BE49-F238E27FC236}">
                <a16:creationId xmlns:a16="http://schemas.microsoft.com/office/drawing/2014/main" id="{A7F24AFF-9C04-0F4C-AC6F-70C157117DFD}"/>
              </a:ext>
            </a:extLst>
          </p:cNvPr>
          <p:cNvSpPr/>
          <p:nvPr/>
        </p:nvSpPr>
        <p:spPr>
          <a:xfrm>
            <a:off x="6796423"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5" name="Rounded Rectangle 604">
            <a:extLst>
              <a:ext uri="{FF2B5EF4-FFF2-40B4-BE49-F238E27FC236}">
                <a16:creationId xmlns:a16="http://schemas.microsoft.com/office/drawing/2014/main" id="{41375BEE-865C-E644-9A93-B82F4793733B}"/>
              </a:ext>
            </a:extLst>
          </p:cNvPr>
          <p:cNvSpPr/>
          <p:nvPr/>
        </p:nvSpPr>
        <p:spPr>
          <a:xfrm>
            <a:off x="5085944" y="51853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6" name="Rounded Rectangle 605">
            <a:extLst>
              <a:ext uri="{FF2B5EF4-FFF2-40B4-BE49-F238E27FC236}">
                <a16:creationId xmlns:a16="http://schemas.microsoft.com/office/drawing/2014/main" id="{26D79F4B-C273-8443-A69C-0CACA2C4B616}"/>
              </a:ext>
            </a:extLst>
          </p:cNvPr>
          <p:cNvSpPr/>
          <p:nvPr/>
        </p:nvSpPr>
        <p:spPr>
          <a:xfrm>
            <a:off x="5280107" y="5185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7" name="Rounded Rectangle 606">
            <a:extLst>
              <a:ext uri="{FF2B5EF4-FFF2-40B4-BE49-F238E27FC236}">
                <a16:creationId xmlns:a16="http://schemas.microsoft.com/office/drawing/2014/main" id="{9F153832-202B-7E4D-A83F-D87AB03C2664}"/>
              </a:ext>
            </a:extLst>
          </p:cNvPr>
          <p:cNvSpPr/>
          <p:nvPr/>
        </p:nvSpPr>
        <p:spPr>
          <a:xfrm>
            <a:off x="5474270" y="518537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8" name="Rounded Rectangle 607">
            <a:extLst>
              <a:ext uri="{FF2B5EF4-FFF2-40B4-BE49-F238E27FC236}">
                <a16:creationId xmlns:a16="http://schemas.microsoft.com/office/drawing/2014/main" id="{AE14A493-AC34-6E4B-894D-D8CBB7F1830B}"/>
              </a:ext>
            </a:extLst>
          </p:cNvPr>
          <p:cNvSpPr/>
          <p:nvPr/>
        </p:nvSpPr>
        <p:spPr>
          <a:xfrm>
            <a:off x="5666679" y="51856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9" name="Rounded Rectangle 608">
            <a:extLst>
              <a:ext uri="{FF2B5EF4-FFF2-40B4-BE49-F238E27FC236}">
                <a16:creationId xmlns:a16="http://schemas.microsoft.com/office/drawing/2014/main" id="{A71DDCB3-92E5-1246-BE66-980D9BAC11BE}"/>
              </a:ext>
            </a:extLst>
          </p:cNvPr>
          <p:cNvSpPr/>
          <p:nvPr/>
        </p:nvSpPr>
        <p:spPr>
          <a:xfrm>
            <a:off x="5847139" y="51890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0" name="Rounded Rectangle 609">
            <a:extLst>
              <a:ext uri="{FF2B5EF4-FFF2-40B4-BE49-F238E27FC236}">
                <a16:creationId xmlns:a16="http://schemas.microsoft.com/office/drawing/2014/main" id="{A7E9126A-0EA5-AE49-8CDE-F10A7C0CFEBB}"/>
              </a:ext>
            </a:extLst>
          </p:cNvPr>
          <p:cNvSpPr/>
          <p:nvPr/>
        </p:nvSpPr>
        <p:spPr>
          <a:xfrm>
            <a:off x="604130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1" name="Rounded Rectangle 610">
            <a:extLst>
              <a:ext uri="{FF2B5EF4-FFF2-40B4-BE49-F238E27FC236}">
                <a16:creationId xmlns:a16="http://schemas.microsoft.com/office/drawing/2014/main" id="{C2CB3001-3CC9-6C47-8360-15DF2E738B5A}"/>
              </a:ext>
            </a:extLst>
          </p:cNvPr>
          <p:cNvSpPr/>
          <p:nvPr/>
        </p:nvSpPr>
        <p:spPr>
          <a:xfrm>
            <a:off x="6235465" y="51864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2" name="Rounded Rectangle 611">
            <a:extLst>
              <a:ext uri="{FF2B5EF4-FFF2-40B4-BE49-F238E27FC236}">
                <a16:creationId xmlns:a16="http://schemas.microsoft.com/office/drawing/2014/main" id="{C17CAD02-873D-184B-B4F2-BC1A281A6263}"/>
              </a:ext>
            </a:extLst>
          </p:cNvPr>
          <p:cNvSpPr/>
          <p:nvPr/>
        </p:nvSpPr>
        <p:spPr>
          <a:xfrm>
            <a:off x="6427874" y="51893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3" name="TextBox 612">
            <a:extLst>
              <a:ext uri="{FF2B5EF4-FFF2-40B4-BE49-F238E27FC236}">
                <a16:creationId xmlns:a16="http://schemas.microsoft.com/office/drawing/2014/main" id="{71F258E9-AFFE-7E47-BF4D-70C0135E3140}"/>
              </a:ext>
            </a:extLst>
          </p:cNvPr>
          <p:cNvSpPr txBox="1"/>
          <p:nvPr/>
        </p:nvSpPr>
        <p:spPr>
          <a:xfrm>
            <a:off x="4875161" y="52936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14" name="Rounded Rectangle 613">
            <a:extLst>
              <a:ext uri="{FF2B5EF4-FFF2-40B4-BE49-F238E27FC236}">
                <a16:creationId xmlns:a16="http://schemas.microsoft.com/office/drawing/2014/main" id="{5E5CE889-A88B-674F-B765-D123FC732120}"/>
              </a:ext>
            </a:extLst>
          </p:cNvPr>
          <p:cNvSpPr/>
          <p:nvPr/>
        </p:nvSpPr>
        <p:spPr>
          <a:xfrm>
            <a:off x="662462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5" name="Rounded Rectangle 614">
            <a:extLst>
              <a:ext uri="{FF2B5EF4-FFF2-40B4-BE49-F238E27FC236}">
                <a16:creationId xmlns:a16="http://schemas.microsoft.com/office/drawing/2014/main" id="{0632EE86-0B9A-F248-BAB1-0F86B3F0B92A}"/>
              </a:ext>
            </a:extLst>
          </p:cNvPr>
          <p:cNvSpPr/>
          <p:nvPr/>
        </p:nvSpPr>
        <p:spPr>
          <a:xfrm>
            <a:off x="4720447" y="2349735"/>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616" name="Rounded Rectangle 615">
            <a:extLst>
              <a:ext uri="{FF2B5EF4-FFF2-40B4-BE49-F238E27FC236}">
                <a16:creationId xmlns:a16="http://schemas.microsoft.com/office/drawing/2014/main" id="{93B24D89-7581-9E4D-AC28-28D663DEB73C}"/>
              </a:ext>
            </a:extLst>
          </p:cNvPr>
          <p:cNvSpPr/>
          <p:nvPr/>
        </p:nvSpPr>
        <p:spPr>
          <a:xfrm>
            <a:off x="5014549" y="27833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7" name="Rounded Rectangle 616">
            <a:extLst>
              <a:ext uri="{FF2B5EF4-FFF2-40B4-BE49-F238E27FC236}">
                <a16:creationId xmlns:a16="http://schemas.microsoft.com/office/drawing/2014/main" id="{0D880661-6C1B-464D-A81A-9B1F84B72B14}"/>
              </a:ext>
            </a:extLst>
          </p:cNvPr>
          <p:cNvSpPr/>
          <p:nvPr/>
        </p:nvSpPr>
        <p:spPr>
          <a:xfrm>
            <a:off x="5208712" y="27833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8" name="Rounded Rectangle 617">
            <a:extLst>
              <a:ext uri="{FF2B5EF4-FFF2-40B4-BE49-F238E27FC236}">
                <a16:creationId xmlns:a16="http://schemas.microsoft.com/office/drawing/2014/main" id="{5BBB2DCA-B44F-2447-BA8B-4E9FDDA9EA93}"/>
              </a:ext>
            </a:extLst>
          </p:cNvPr>
          <p:cNvSpPr/>
          <p:nvPr/>
        </p:nvSpPr>
        <p:spPr>
          <a:xfrm>
            <a:off x="5402875" y="27807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9" name="Rounded Rectangle 618">
            <a:extLst>
              <a:ext uri="{FF2B5EF4-FFF2-40B4-BE49-F238E27FC236}">
                <a16:creationId xmlns:a16="http://schemas.microsoft.com/office/drawing/2014/main" id="{500DAD24-3AE0-174E-A6DF-A1EF86CFF18C}"/>
              </a:ext>
            </a:extLst>
          </p:cNvPr>
          <p:cNvSpPr/>
          <p:nvPr/>
        </p:nvSpPr>
        <p:spPr>
          <a:xfrm>
            <a:off x="5595284" y="27836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0" name="Rounded Rectangle 619">
            <a:extLst>
              <a:ext uri="{FF2B5EF4-FFF2-40B4-BE49-F238E27FC236}">
                <a16:creationId xmlns:a16="http://schemas.microsoft.com/office/drawing/2014/main" id="{55A11FD5-0E1F-7848-9423-7974A8A582B7}"/>
              </a:ext>
            </a:extLst>
          </p:cNvPr>
          <p:cNvSpPr/>
          <p:nvPr/>
        </p:nvSpPr>
        <p:spPr>
          <a:xfrm>
            <a:off x="5786018" y="27789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1" name="Rounded Rectangle 620">
            <a:extLst>
              <a:ext uri="{FF2B5EF4-FFF2-40B4-BE49-F238E27FC236}">
                <a16:creationId xmlns:a16="http://schemas.microsoft.com/office/drawing/2014/main" id="{BE983849-8A29-3944-866A-9DA4B3702AC2}"/>
              </a:ext>
            </a:extLst>
          </p:cNvPr>
          <p:cNvSpPr/>
          <p:nvPr/>
        </p:nvSpPr>
        <p:spPr>
          <a:xfrm>
            <a:off x="5969907" y="2777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2" name="Rounded Rectangle 621">
            <a:extLst>
              <a:ext uri="{FF2B5EF4-FFF2-40B4-BE49-F238E27FC236}">
                <a16:creationId xmlns:a16="http://schemas.microsoft.com/office/drawing/2014/main" id="{2728208D-4278-1A4B-A35D-61F06B2209D8}"/>
              </a:ext>
            </a:extLst>
          </p:cNvPr>
          <p:cNvSpPr/>
          <p:nvPr/>
        </p:nvSpPr>
        <p:spPr>
          <a:xfrm>
            <a:off x="6164070" y="27844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3" name="Rounded Rectangle 622">
            <a:extLst>
              <a:ext uri="{FF2B5EF4-FFF2-40B4-BE49-F238E27FC236}">
                <a16:creationId xmlns:a16="http://schemas.microsoft.com/office/drawing/2014/main" id="{630646FB-11EB-CE46-ABEF-D1308DD035D6}"/>
              </a:ext>
            </a:extLst>
          </p:cNvPr>
          <p:cNvSpPr/>
          <p:nvPr/>
        </p:nvSpPr>
        <p:spPr>
          <a:xfrm>
            <a:off x="6356479" y="2777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4" name="TextBox 623">
            <a:extLst>
              <a:ext uri="{FF2B5EF4-FFF2-40B4-BE49-F238E27FC236}">
                <a16:creationId xmlns:a16="http://schemas.microsoft.com/office/drawing/2014/main" id="{550D7EAD-5EAB-B445-BD10-4A91AD0B169E}"/>
              </a:ext>
            </a:extLst>
          </p:cNvPr>
          <p:cNvSpPr txBox="1"/>
          <p:nvPr/>
        </p:nvSpPr>
        <p:spPr>
          <a:xfrm>
            <a:off x="4803766" y="289161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25" name="Rounded Rectangle 624">
            <a:extLst>
              <a:ext uri="{FF2B5EF4-FFF2-40B4-BE49-F238E27FC236}">
                <a16:creationId xmlns:a16="http://schemas.microsoft.com/office/drawing/2014/main" id="{177CE90B-3272-FF41-A138-150FE7F8C3FA}"/>
              </a:ext>
            </a:extLst>
          </p:cNvPr>
          <p:cNvSpPr/>
          <p:nvPr/>
        </p:nvSpPr>
        <p:spPr>
          <a:xfrm>
            <a:off x="5003821" y="3269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6" name="Rounded Rectangle 625">
            <a:extLst>
              <a:ext uri="{FF2B5EF4-FFF2-40B4-BE49-F238E27FC236}">
                <a16:creationId xmlns:a16="http://schemas.microsoft.com/office/drawing/2014/main" id="{762FC279-056E-C246-8F39-6C74E74DA3F1}"/>
              </a:ext>
            </a:extLst>
          </p:cNvPr>
          <p:cNvSpPr/>
          <p:nvPr/>
        </p:nvSpPr>
        <p:spPr>
          <a:xfrm>
            <a:off x="5197984"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7" name="Rounded Rectangle 626">
            <a:extLst>
              <a:ext uri="{FF2B5EF4-FFF2-40B4-BE49-F238E27FC236}">
                <a16:creationId xmlns:a16="http://schemas.microsoft.com/office/drawing/2014/main" id="{386A1D27-30E9-034E-B32E-B430897F74C4}"/>
              </a:ext>
            </a:extLst>
          </p:cNvPr>
          <p:cNvSpPr/>
          <p:nvPr/>
        </p:nvSpPr>
        <p:spPr>
          <a:xfrm>
            <a:off x="5392147" y="326974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8" name="Rounded Rectangle 627">
            <a:extLst>
              <a:ext uri="{FF2B5EF4-FFF2-40B4-BE49-F238E27FC236}">
                <a16:creationId xmlns:a16="http://schemas.microsoft.com/office/drawing/2014/main" id="{55EF0611-69D4-1448-96B9-64721FC446E7}"/>
              </a:ext>
            </a:extLst>
          </p:cNvPr>
          <p:cNvSpPr/>
          <p:nvPr/>
        </p:nvSpPr>
        <p:spPr>
          <a:xfrm>
            <a:off x="5584556" y="32700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9" name="Rounded Rectangle 628">
            <a:extLst>
              <a:ext uri="{FF2B5EF4-FFF2-40B4-BE49-F238E27FC236}">
                <a16:creationId xmlns:a16="http://schemas.microsoft.com/office/drawing/2014/main" id="{C8368362-81D4-E34F-8F37-97AF1DF07E72}"/>
              </a:ext>
            </a:extLst>
          </p:cNvPr>
          <p:cNvSpPr/>
          <p:nvPr/>
        </p:nvSpPr>
        <p:spPr>
          <a:xfrm>
            <a:off x="5765016" y="3273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0" name="Rounded Rectangle 629">
            <a:extLst>
              <a:ext uri="{FF2B5EF4-FFF2-40B4-BE49-F238E27FC236}">
                <a16:creationId xmlns:a16="http://schemas.microsoft.com/office/drawing/2014/main" id="{3AE1DFC8-076F-3842-901C-1A38BFA4C69D}"/>
              </a:ext>
            </a:extLst>
          </p:cNvPr>
          <p:cNvSpPr/>
          <p:nvPr/>
        </p:nvSpPr>
        <p:spPr>
          <a:xfrm>
            <a:off x="595917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1" name="Rounded Rectangle 630">
            <a:extLst>
              <a:ext uri="{FF2B5EF4-FFF2-40B4-BE49-F238E27FC236}">
                <a16:creationId xmlns:a16="http://schemas.microsoft.com/office/drawing/2014/main" id="{BE93567F-8DC1-0345-ACB0-3D7CF26D56CD}"/>
              </a:ext>
            </a:extLst>
          </p:cNvPr>
          <p:cNvSpPr/>
          <p:nvPr/>
        </p:nvSpPr>
        <p:spPr>
          <a:xfrm>
            <a:off x="6153342" y="32708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2" name="Rounded Rectangle 631">
            <a:extLst>
              <a:ext uri="{FF2B5EF4-FFF2-40B4-BE49-F238E27FC236}">
                <a16:creationId xmlns:a16="http://schemas.microsoft.com/office/drawing/2014/main" id="{D1561338-4A18-FE49-B0D6-AA6CCEF294AA}"/>
              </a:ext>
            </a:extLst>
          </p:cNvPr>
          <p:cNvSpPr/>
          <p:nvPr/>
        </p:nvSpPr>
        <p:spPr>
          <a:xfrm>
            <a:off x="6345751" y="32736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3" name="TextBox 632">
            <a:extLst>
              <a:ext uri="{FF2B5EF4-FFF2-40B4-BE49-F238E27FC236}">
                <a16:creationId xmlns:a16="http://schemas.microsoft.com/office/drawing/2014/main" id="{A7314B94-DF3C-CF46-9E88-78EDF5BA40BE}"/>
              </a:ext>
            </a:extLst>
          </p:cNvPr>
          <p:cNvSpPr txBox="1"/>
          <p:nvPr/>
        </p:nvSpPr>
        <p:spPr>
          <a:xfrm>
            <a:off x="4793038" y="33780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34" name="Rounded Rectangle 633">
            <a:extLst>
              <a:ext uri="{FF2B5EF4-FFF2-40B4-BE49-F238E27FC236}">
                <a16:creationId xmlns:a16="http://schemas.microsoft.com/office/drawing/2014/main" id="{2809066D-16CA-324D-98CE-5A00E29B56F1}"/>
              </a:ext>
            </a:extLst>
          </p:cNvPr>
          <p:cNvSpPr/>
          <p:nvPr/>
        </p:nvSpPr>
        <p:spPr>
          <a:xfrm>
            <a:off x="4949292" y="37463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5" name="Rounded Rectangle 634">
            <a:extLst>
              <a:ext uri="{FF2B5EF4-FFF2-40B4-BE49-F238E27FC236}">
                <a16:creationId xmlns:a16="http://schemas.microsoft.com/office/drawing/2014/main" id="{9016E924-8E19-BD49-8E5B-5CC9E4F6D33E}"/>
              </a:ext>
            </a:extLst>
          </p:cNvPr>
          <p:cNvSpPr/>
          <p:nvPr/>
        </p:nvSpPr>
        <p:spPr>
          <a:xfrm>
            <a:off x="5143455" y="37463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6" name="Rounded Rectangle 635">
            <a:extLst>
              <a:ext uri="{FF2B5EF4-FFF2-40B4-BE49-F238E27FC236}">
                <a16:creationId xmlns:a16="http://schemas.microsoft.com/office/drawing/2014/main" id="{CAA52D0E-37E9-A849-BCEE-76CB3F4C0864}"/>
              </a:ext>
            </a:extLst>
          </p:cNvPr>
          <p:cNvSpPr/>
          <p:nvPr/>
        </p:nvSpPr>
        <p:spPr>
          <a:xfrm>
            <a:off x="5337618" y="374634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7" name="Rounded Rectangle 636">
            <a:extLst>
              <a:ext uri="{FF2B5EF4-FFF2-40B4-BE49-F238E27FC236}">
                <a16:creationId xmlns:a16="http://schemas.microsoft.com/office/drawing/2014/main" id="{36A40931-3580-FB4D-9E64-E9CBBE48A3BA}"/>
              </a:ext>
            </a:extLst>
          </p:cNvPr>
          <p:cNvSpPr/>
          <p:nvPr/>
        </p:nvSpPr>
        <p:spPr>
          <a:xfrm>
            <a:off x="5530027" y="37466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8" name="Rounded Rectangle 637">
            <a:extLst>
              <a:ext uri="{FF2B5EF4-FFF2-40B4-BE49-F238E27FC236}">
                <a16:creationId xmlns:a16="http://schemas.microsoft.com/office/drawing/2014/main" id="{E8C011CB-A0A5-3342-B692-3D1E5526600C}"/>
              </a:ext>
            </a:extLst>
          </p:cNvPr>
          <p:cNvSpPr/>
          <p:nvPr/>
        </p:nvSpPr>
        <p:spPr>
          <a:xfrm>
            <a:off x="5710487" y="3740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9" name="Rounded Rectangle 638">
            <a:extLst>
              <a:ext uri="{FF2B5EF4-FFF2-40B4-BE49-F238E27FC236}">
                <a16:creationId xmlns:a16="http://schemas.microsoft.com/office/drawing/2014/main" id="{60EBA284-C9EF-7449-85E3-4D42EF37D7A6}"/>
              </a:ext>
            </a:extLst>
          </p:cNvPr>
          <p:cNvSpPr/>
          <p:nvPr/>
        </p:nvSpPr>
        <p:spPr>
          <a:xfrm>
            <a:off x="5904650" y="37401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0" name="Rounded Rectangle 639">
            <a:extLst>
              <a:ext uri="{FF2B5EF4-FFF2-40B4-BE49-F238E27FC236}">
                <a16:creationId xmlns:a16="http://schemas.microsoft.com/office/drawing/2014/main" id="{1D7B6F32-6DB2-8C43-9823-E4C2ECBBD241}"/>
              </a:ext>
            </a:extLst>
          </p:cNvPr>
          <p:cNvSpPr/>
          <p:nvPr/>
        </p:nvSpPr>
        <p:spPr>
          <a:xfrm>
            <a:off x="6098813" y="37474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1" name="TextBox 640">
            <a:extLst>
              <a:ext uri="{FF2B5EF4-FFF2-40B4-BE49-F238E27FC236}">
                <a16:creationId xmlns:a16="http://schemas.microsoft.com/office/drawing/2014/main" id="{A409A9F7-BC30-2048-8358-0D92110FE95B}"/>
              </a:ext>
            </a:extLst>
          </p:cNvPr>
          <p:cNvSpPr txBox="1"/>
          <p:nvPr/>
        </p:nvSpPr>
        <p:spPr>
          <a:xfrm>
            <a:off x="4738509" y="385462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42" name="Rounded Rectangle 641">
            <a:extLst>
              <a:ext uri="{FF2B5EF4-FFF2-40B4-BE49-F238E27FC236}">
                <a16:creationId xmlns:a16="http://schemas.microsoft.com/office/drawing/2014/main" id="{643F93A1-34C3-334A-B988-544A89DBB9EA}"/>
              </a:ext>
            </a:extLst>
          </p:cNvPr>
          <p:cNvSpPr/>
          <p:nvPr/>
        </p:nvSpPr>
        <p:spPr>
          <a:xfrm>
            <a:off x="654249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3" name="Rounded Rectangle 642">
            <a:extLst>
              <a:ext uri="{FF2B5EF4-FFF2-40B4-BE49-F238E27FC236}">
                <a16:creationId xmlns:a16="http://schemas.microsoft.com/office/drawing/2014/main" id="{2B3A2170-6F83-B640-969A-C82E437E59C2}"/>
              </a:ext>
            </a:extLst>
          </p:cNvPr>
          <p:cNvSpPr/>
          <p:nvPr/>
        </p:nvSpPr>
        <p:spPr>
          <a:xfrm>
            <a:off x="6737988"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4" name="Rounded Rectangle 643">
            <a:extLst>
              <a:ext uri="{FF2B5EF4-FFF2-40B4-BE49-F238E27FC236}">
                <a16:creationId xmlns:a16="http://schemas.microsoft.com/office/drawing/2014/main" id="{13D85B00-B205-5D4E-873C-CDB5BFE559CF}"/>
              </a:ext>
            </a:extLst>
          </p:cNvPr>
          <p:cNvSpPr/>
          <p:nvPr/>
        </p:nvSpPr>
        <p:spPr>
          <a:xfrm>
            <a:off x="4965042" y="42316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5" name="Rounded Rectangle 644">
            <a:extLst>
              <a:ext uri="{FF2B5EF4-FFF2-40B4-BE49-F238E27FC236}">
                <a16:creationId xmlns:a16="http://schemas.microsoft.com/office/drawing/2014/main" id="{AE414417-E41C-5D46-BDE0-3DF10E37B194}"/>
              </a:ext>
            </a:extLst>
          </p:cNvPr>
          <p:cNvSpPr/>
          <p:nvPr/>
        </p:nvSpPr>
        <p:spPr>
          <a:xfrm>
            <a:off x="5159205" y="42316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6" name="Rounded Rectangle 645">
            <a:extLst>
              <a:ext uri="{FF2B5EF4-FFF2-40B4-BE49-F238E27FC236}">
                <a16:creationId xmlns:a16="http://schemas.microsoft.com/office/drawing/2014/main" id="{0054CFE7-0184-1C45-A9B9-90AC8E533907}"/>
              </a:ext>
            </a:extLst>
          </p:cNvPr>
          <p:cNvSpPr/>
          <p:nvPr/>
        </p:nvSpPr>
        <p:spPr>
          <a:xfrm>
            <a:off x="5353368" y="42316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7" name="Rounded Rectangle 646">
            <a:extLst>
              <a:ext uri="{FF2B5EF4-FFF2-40B4-BE49-F238E27FC236}">
                <a16:creationId xmlns:a16="http://schemas.microsoft.com/office/drawing/2014/main" id="{000F46C6-E112-6F4B-8896-3EC7C5560D2C}"/>
              </a:ext>
            </a:extLst>
          </p:cNvPr>
          <p:cNvSpPr/>
          <p:nvPr/>
        </p:nvSpPr>
        <p:spPr>
          <a:xfrm>
            <a:off x="5545777" y="42319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8" name="Rounded Rectangle 647">
            <a:extLst>
              <a:ext uri="{FF2B5EF4-FFF2-40B4-BE49-F238E27FC236}">
                <a16:creationId xmlns:a16="http://schemas.microsoft.com/office/drawing/2014/main" id="{683EC262-44A2-374A-BF72-CEA522026BC5}"/>
              </a:ext>
            </a:extLst>
          </p:cNvPr>
          <p:cNvSpPr/>
          <p:nvPr/>
        </p:nvSpPr>
        <p:spPr>
          <a:xfrm>
            <a:off x="5726237" y="42353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9" name="Rounded Rectangle 648">
            <a:extLst>
              <a:ext uri="{FF2B5EF4-FFF2-40B4-BE49-F238E27FC236}">
                <a16:creationId xmlns:a16="http://schemas.microsoft.com/office/drawing/2014/main" id="{BCCAA12D-0CE5-F14F-B4C9-FA01A798AB1B}"/>
              </a:ext>
            </a:extLst>
          </p:cNvPr>
          <p:cNvSpPr/>
          <p:nvPr/>
        </p:nvSpPr>
        <p:spPr>
          <a:xfrm>
            <a:off x="5920400" y="42353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0" name="Rounded Rectangle 649">
            <a:extLst>
              <a:ext uri="{FF2B5EF4-FFF2-40B4-BE49-F238E27FC236}">
                <a16:creationId xmlns:a16="http://schemas.microsoft.com/office/drawing/2014/main" id="{4B7AB3A3-1A0D-C746-B4FB-FBB772E373A7}"/>
              </a:ext>
            </a:extLst>
          </p:cNvPr>
          <p:cNvSpPr/>
          <p:nvPr/>
        </p:nvSpPr>
        <p:spPr>
          <a:xfrm>
            <a:off x="6114563" y="42327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1" name="TextBox 650">
            <a:extLst>
              <a:ext uri="{FF2B5EF4-FFF2-40B4-BE49-F238E27FC236}">
                <a16:creationId xmlns:a16="http://schemas.microsoft.com/office/drawing/2014/main" id="{E20F337F-4A62-5542-BE16-C43A3346EDE5}"/>
              </a:ext>
            </a:extLst>
          </p:cNvPr>
          <p:cNvSpPr txBox="1"/>
          <p:nvPr/>
        </p:nvSpPr>
        <p:spPr>
          <a:xfrm>
            <a:off x="4754259" y="43399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52" name="Rounded Rectangle 651">
            <a:extLst>
              <a:ext uri="{FF2B5EF4-FFF2-40B4-BE49-F238E27FC236}">
                <a16:creationId xmlns:a16="http://schemas.microsoft.com/office/drawing/2014/main" id="{3A6FE6D5-9CC3-214B-86D1-57203B21D8D0}"/>
              </a:ext>
            </a:extLst>
          </p:cNvPr>
          <p:cNvSpPr/>
          <p:nvPr/>
        </p:nvSpPr>
        <p:spPr>
          <a:xfrm>
            <a:off x="4975578" y="46684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3" name="Rounded Rectangle 652">
            <a:extLst>
              <a:ext uri="{FF2B5EF4-FFF2-40B4-BE49-F238E27FC236}">
                <a16:creationId xmlns:a16="http://schemas.microsoft.com/office/drawing/2014/main" id="{7FFFE7D4-65ED-1544-9EDA-4EDDC3189F15}"/>
              </a:ext>
            </a:extLst>
          </p:cNvPr>
          <p:cNvSpPr/>
          <p:nvPr/>
        </p:nvSpPr>
        <p:spPr>
          <a:xfrm>
            <a:off x="5169741" y="46684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4" name="Rounded Rectangle 653">
            <a:extLst>
              <a:ext uri="{FF2B5EF4-FFF2-40B4-BE49-F238E27FC236}">
                <a16:creationId xmlns:a16="http://schemas.microsoft.com/office/drawing/2014/main" id="{DF0F6580-C481-484D-BFCD-003AABDF4A76}"/>
              </a:ext>
            </a:extLst>
          </p:cNvPr>
          <p:cNvSpPr/>
          <p:nvPr/>
        </p:nvSpPr>
        <p:spPr>
          <a:xfrm>
            <a:off x="5363904" y="46659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5" name="Rounded Rectangle 654">
            <a:extLst>
              <a:ext uri="{FF2B5EF4-FFF2-40B4-BE49-F238E27FC236}">
                <a16:creationId xmlns:a16="http://schemas.microsoft.com/office/drawing/2014/main" id="{6DE3A273-E8CD-6C42-8F91-CD35D3B4FD96}"/>
              </a:ext>
            </a:extLst>
          </p:cNvPr>
          <p:cNvSpPr/>
          <p:nvPr/>
        </p:nvSpPr>
        <p:spPr>
          <a:xfrm>
            <a:off x="5546481" y="46687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6" name="Rounded Rectangle 655">
            <a:extLst>
              <a:ext uri="{FF2B5EF4-FFF2-40B4-BE49-F238E27FC236}">
                <a16:creationId xmlns:a16="http://schemas.microsoft.com/office/drawing/2014/main" id="{A8C657C9-5D59-1741-8573-01593B0835E0}"/>
              </a:ext>
            </a:extLst>
          </p:cNvPr>
          <p:cNvSpPr/>
          <p:nvPr/>
        </p:nvSpPr>
        <p:spPr>
          <a:xfrm>
            <a:off x="5736773" y="46721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7" name="Rounded Rectangle 656">
            <a:extLst>
              <a:ext uri="{FF2B5EF4-FFF2-40B4-BE49-F238E27FC236}">
                <a16:creationId xmlns:a16="http://schemas.microsoft.com/office/drawing/2014/main" id="{0761B2E9-ECBF-5A42-A38E-A24B1AC1B707}"/>
              </a:ext>
            </a:extLst>
          </p:cNvPr>
          <p:cNvSpPr/>
          <p:nvPr/>
        </p:nvSpPr>
        <p:spPr>
          <a:xfrm>
            <a:off x="5921104" y="46721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8" name="Rounded Rectangle 657">
            <a:extLst>
              <a:ext uri="{FF2B5EF4-FFF2-40B4-BE49-F238E27FC236}">
                <a16:creationId xmlns:a16="http://schemas.microsoft.com/office/drawing/2014/main" id="{5758B722-A53C-6944-B893-AD9B253713A1}"/>
              </a:ext>
            </a:extLst>
          </p:cNvPr>
          <p:cNvSpPr/>
          <p:nvPr/>
        </p:nvSpPr>
        <p:spPr>
          <a:xfrm>
            <a:off x="6115267" y="46695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9" name="Rounded Rectangle 658">
            <a:extLst>
              <a:ext uri="{FF2B5EF4-FFF2-40B4-BE49-F238E27FC236}">
                <a16:creationId xmlns:a16="http://schemas.microsoft.com/office/drawing/2014/main" id="{2409B9A1-979D-4841-B4E9-A51DD38296F5}"/>
              </a:ext>
            </a:extLst>
          </p:cNvPr>
          <p:cNvSpPr/>
          <p:nvPr/>
        </p:nvSpPr>
        <p:spPr>
          <a:xfrm>
            <a:off x="6307676" y="46724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0" name="TextBox 659">
            <a:extLst>
              <a:ext uri="{FF2B5EF4-FFF2-40B4-BE49-F238E27FC236}">
                <a16:creationId xmlns:a16="http://schemas.microsoft.com/office/drawing/2014/main" id="{8D07EACD-BE9B-924A-A6C6-61D8841BD153}"/>
              </a:ext>
            </a:extLst>
          </p:cNvPr>
          <p:cNvSpPr txBox="1"/>
          <p:nvPr/>
        </p:nvSpPr>
        <p:spPr>
          <a:xfrm>
            <a:off x="4764795" y="477675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61" name="Rounded Rectangle 660">
            <a:extLst>
              <a:ext uri="{FF2B5EF4-FFF2-40B4-BE49-F238E27FC236}">
                <a16:creationId xmlns:a16="http://schemas.microsoft.com/office/drawing/2014/main" id="{E7E255E8-8B86-3444-8D34-CCF3BB9EFA08}"/>
              </a:ext>
            </a:extLst>
          </p:cNvPr>
          <p:cNvSpPr/>
          <p:nvPr/>
        </p:nvSpPr>
        <p:spPr>
          <a:xfrm>
            <a:off x="4970706" y="51361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2" name="Rounded Rectangle 661">
            <a:extLst>
              <a:ext uri="{FF2B5EF4-FFF2-40B4-BE49-F238E27FC236}">
                <a16:creationId xmlns:a16="http://schemas.microsoft.com/office/drawing/2014/main" id="{E9483307-E98E-0C47-AFC1-D5910A7E0AC0}"/>
              </a:ext>
            </a:extLst>
          </p:cNvPr>
          <p:cNvSpPr/>
          <p:nvPr/>
        </p:nvSpPr>
        <p:spPr>
          <a:xfrm>
            <a:off x="5164869"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3" name="Rounded Rectangle 662">
            <a:extLst>
              <a:ext uri="{FF2B5EF4-FFF2-40B4-BE49-F238E27FC236}">
                <a16:creationId xmlns:a16="http://schemas.microsoft.com/office/drawing/2014/main" id="{012DDF89-E801-4A4F-9A11-4417F4D4E72D}"/>
              </a:ext>
            </a:extLst>
          </p:cNvPr>
          <p:cNvSpPr/>
          <p:nvPr/>
        </p:nvSpPr>
        <p:spPr>
          <a:xfrm>
            <a:off x="5359032" y="513613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4" name="Rounded Rectangle 663">
            <a:extLst>
              <a:ext uri="{FF2B5EF4-FFF2-40B4-BE49-F238E27FC236}">
                <a16:creationId xmlns:a16="http://schemas.microsoft.com/office/drawing/2014/main" id="{D0F7E695-79CA-134B-A7A6-F6E32964C1E4}"/>
              </a:ext>
            </a:extLst>
          </p:cNvPr>
          <p:cNvSpPr/>
          <p:nvPr/>
        </p:nvSpPr>
        <p:spPr>
          <a:xfrm>
            <a:off x="5551441" y="51364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5" name="Rounded Rectangle 664">
            <a:extLst>
              <a:ext uri="{FF2B5EF4-FFF2-40B4-BE49-F238E27FC236}">
                <a16:creationId xmlns:a16="http://schemas.microsoft.com/office/drawing/2014/main" id="{C2802121-8C44-C647-A904-FF5E6911279C}"/>
              </a:ext>
            </a:extLst>
          </p:cNvPr>
          <p:cNvSpPr/>
          <p:nvPr/>
        </p:nvSpPr>
        <p:spPr>
          <a:xfrm>
            <a:off x="5731901" y="51398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6" name="Rounded Rectangle 665">
            <a:extLst>
              <a:ext uri="{FF2B5EF4-FFF2-40B4-BE49-F238E27FC236}">
                <a16:creationId xmlns:a16="http://schemas.microsoft.com/office/drawing/2014/main" id="{E58FABFE-7206-BB40-964C-AE6F216F7E3C}"/>
              </a:ext>
            </a:extLst>
          </p:cNvPr>
          <p:cNvSpPr/>
          <p:nvPr/>
        </p:nvSpPr>
        <p:spPr>
          <a:xfrm>
            <a:off x="592606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7" name="Rounded Rectangle 666">
            <a:extLst>
              <a:ext uri="{FF2B5EF4-FFF2-40B4-BE49-F238E27FC236}">
                <a16:creationId xmlns:a16="http://schemas.microsoft.com/office/drawing/2014/main" id="{AFB51CBA-BF25-CC4C-8068-DEDAC7B60C00}"/>
              </a:ext>
            </a:extLst>
          </p:cNvPr>
          <p:cNvSpPr/>
          <p:nvPr/>
        </p:nvSpPr>
        <p:spPr>
          <a:xfrm>
            <a:off x="6120227" y="5137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8" name="Rounded Rectangle 667">
            <a:extLst>
              <a:ext uri="{FF2B5EF4-FFF2-40B4-BE49-F238E27FC236}">
                <a16:creationId xmlns:a16="http://schemas.microsoft.com/office/drawing/2014/main" id="{334B9928-4E9A-BF40-B527-18648FFFE452}"/>
              </a:ext>
            </a:extLst>
          </p:cNvPr>
          <p:cNvSpPr/>
          <p:nvPr/>
        </p:nvSpPr>
        <p:spPr>
          <a:xfrm>
            <a:off x="6312636" y="51400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9" name="TextBox 668">
            <a:extLst>
              <a:ext uri="{FF2B5EF4-FFF2-40B4-BE49-F238E27FC236}">
                <a16:creationId xmlns:a16="http://schemas.microsoft.com/office/drawing/2014/main" id="{95A060D7-8BE4-A84D-8EB9-E46DDE561CD9}"/>
              </a:ext>
            </a:extLst>
          </p:cNvPr>
          <p:cNvSpPr txBox="1"/>
          <p:nvPr/>
        </p:nvSpPr>
        <p:spPr>
          <a:xfrm>
            <a:off x="4759923" y="52444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70" name="Rounded Rectangle 669">
            <a:extLst>
              <a:ext uri="{FF2B5EF4-FFF2-40B4-BE49-F238E27FC236}">
                <a16:creationId xmlns:a16="http://schemas.microsoft.com/office/drawing/2014/main" id="{9AF52286-A55B-6D44-84D7-9227ABD26859}"/>
              </a:ext>
            </a:extLst>
          </p:cNvPr>
          <p:cNvSpPr/>
          <p:nvPr/>
        </p:nvSpPr>
        <p:spPr>
          <a:xfrm>
            <a:off x="650938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1" name="Rounded Rectangle 670">
            <a:extLst>
              <a:ext uri="{FF2B5EF4-FFF2-40B4-BE49-F238E27FC236}">
                <a16:creationId xmlns:a16="http://schemas.microsoft.com/office/drawing/2014/main" id="{87B9106F-B485-334C-8924-B8F83B38FE53}"/>
              </a:ext>
            </a:extLst>
          </p:cNvPr>
          <p:cNvSpPr/>
          <p:nvPr/>
        </p:nvSpPr>
        <p:spPr>
          <a:xfrm>
            <a:off x="6704873"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2" name="Rounded Rectangle 671">
            <a:extLst>
              <a:ext uri="{FF2B5EF4-FFF2-40B4-BE49-F238E27FC236}">
                <a16:creationId xmlns:a16="http://schemas.microsoft.com/office/drawing/2014/main" id="{4A638568-A65D-8A47-BE64-9A82670DED81}"/>
              </a:ext>
            </a:extLst>
          </p:cNvPr>
          <p:cNvSpPr/>
          <p:nvPr/>
        </p:nvSpPr>
        <p:spPr>
          <a:xfrm>
            <a:off x="4994394" y="55717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3" name="Rounded Rectangle 672">
            <a:extLst>
              <a:ext uri="{FF2B5EF4-FFF2-40B4-BE49-F238E27FC236}">
                <a16:creationId xmlns:a16="http://schemas.microsoft.com/office/drawing/2014/main" id="{3A05E1F3-4B99-7C43-9967-02DC17933121}"/>
              </a:ext>
            </a:extLst>
          </p:cNvPr>
          <p:cNvSpPr/>
          <p:nvPr/>
        </p:nvSpPr>
        <p:spPr>
          <a:xfrm>
            <a:off x="5188557" y="5571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4" name="Rounded Rectangle 673">
            <a:extLst>
              <a:ext uri="{FF2B5EF4-FFF2-40B4-BE49-F238E27FC236}">
                <a16:creationId xmlns:a16="http://schemas.microsoft.com/office/drawing/2014/main" id="{C9040781-4769-A94C-8236-231E05F91C76}"/>
              </a:ext>
            </a:extLst>
          </p:cNvPr>
          <p:cNvSpPr/>
          <p:nvPr/>
        </p:nvSpPr>
        <p:spPr>
          <a:xfrm>
            <a:off x="5382720" y="557175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5" name="Rounded Rectangle 674">
            <a:extLst>
              <a:ext uri="{FF2B5EF4-FFF2-40B4-BE49-F238E27FC236}">
                <a16:creationId xmlns:a16="http://schemas.microsoft.com/office/drawing/2014/main" id="{07C8D45A-117C-D04D-B179-0C449A7088F6}"/>
              </a:ext>
            </a:extLst>
          </p:cNvPr>
          <p:cNvSpPr/>
          <p:nvPr/>
        </p:nvSpPr>
        <p:spPr>
          <a:xfrm>
            <a:off x="5575129" y="55720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6" name="Rounded Rectangle 675">
            <a:extLst>
              <a:ext uri="{FF2B5EF4-FFF2-40B4-BE49-F238E27FC236}">
                <a16:creationId xmlns:a16="http://schemas.microsoft.com/office/drawing/2014/main" id="{7378A6D4-61C3-954C-A680-C9110D402632}"/>
              </a:ext>
            </a:extLst>
          </p:cNvPr>
          <p:cNvSpPr/>
          <p:nvPr/>
        </p:nvSpPr>
        <p:spPr>
          <a:xfrm>
            <a:off x="5755589" y="55754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7" name="Rounded Rectangle 676">
            <a:extLst>
              <a:ext uri="{FF2B5EF4-FFF2-40B4-BE49-F238E27FC236}">
                <a16:creationId xmlns:a16="http://schemas.microsoft.com/office/drawing/2014/main" id="{57C52DB9-EF59-034D-AE49-94B46E37B1DE}"/>
              </a:ext>
            </a:extLst>
          </p:cNvPr>
          <p:cNvSpPr/>
          <p:nvPr/>
        </p:nvSpPr>
        <p:spPr>
          <a:xfrm>
            <a:off x="594975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8" name="Rounded Rectangle 677">
            <a:extLst>
              <a:ext uri="{FF2B5EF4-FFF2-40B4-BE49-F238E27FC236}">
                <a16:creationId xmlns:a16="http://schemas.microsoft.com/office/drawing/2014/main" id="{37686644-87FC-AD4D-8F5F-11F891A5EC2A}"/>
              </a:ext>
            </a:extLst>
          </p:cNvPr>
          <p:cNvSpPr/>
          <p:nvPr/>
        </p:nvSpPr>
        <p:spPr>
          <a:xfrm>
            <a:off x="6143915" y="55728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9" name="Rounded Rectangle 678">
            <a:extLst>
              <a:ext uri="{FF2B5EF4-FFF2-40B4-BE49-F238E27FC236}">
                <a16:creationId xmlns:a16="http://schemas.microsoft.com/office/drawing/2014/main" id="{B26037C6-6536-8542-8763-633C26C1A2E5}"/>
              </a:ext>
            </a:extLst>
          </p:cNvPr>
          <p:cNvSpPr/>
          <p:nvPr/>
        </p:nvSpPr>
        <p:spPr>
          <a:xfrm>
            <a:off x="6336324" y="55756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80" name="TextBox 679">
            <a:extLst>
              <a:ext uri="{FF2B5EF4-FFF2-40B4-BE49-F238E27FC236}">
                <a16:creationId xmlns:a16="http://schemas.microsoft.com/office/drawing/2014/main" id="{5F0AE28C-A3A7-4740-AE20-913B2B7DCD33}"/>
              </a:ext>
            </a:extLst>
          </p:cNvPr>
          <p:cNvSpPr txBox="1"/>
          <p:nvPr/>
        </p:nvSpPr>
        <p:spPr>
          <a:xfrm>
            <a:off x="4783611" y="568003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81" name="Rounded Rectangle 680">
            <a:extLst>
              <a:ext uri="{FF2B5EF4-FFF2-40B4-BE49-F238E27FC236}">
                <a16:creationId xmlns:a16="http://schemas.microsoft.com/office/drawing/2014/main" id="{611A82F8-FBE9-1842-AC22-1F89783975BF}"/>
              </a:ext>
            </a:extLst>
          </p:cNvPr>
          <p:cNvSpPr/>
          <p:nvPr/>
        </p:nvSpPr>
        <p:spPr>
          <a:xfrm>
            <a:off x="653307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91" name="Rounded Rectangle 690">
            <a:extLst>
              <a:ext uri="{FF2B5EF4-FFF2-40B4-BE49-F238E27FC236}">
                <a16:creationId xmlns:a16="http://schemas.microsoft.com/office/drawing/2014/main" id="{AD2003C4-8140-3344-A95A-450333941DE4}"/>
              </a:ext>
            </a:extLst>
          </p:cNvPr>
          <p:cNvSpPr/>
          <p:nvPr/>
        </p:nvSpPr>
        <p:spPr>
          <a:xfrm>
            <a:off x="2696251" y="3323290"/>
            <a:ext cx="1434580" cy="376982"/>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r>
              <a:rPr lang="en-US" sz="900" b="1" dirty="0" err="1">
                <a:solidFill>
                  <a:schemeClr val="bg1"/>
                </a:solidFill>
                <a:ea typeface="Nanum Pen Script" panose="03040600000000000000" pitchFamily="66" charset="-127"/>
              </a:rPr>
              <a:t>ciitiIntegration</a:t>
            </a:r>
            <a:endParaRPr lang="en-US" sz="900" b="1" dirty="0">
              <a:solidFill>
                <a:schemeClr val="bg1"/>
              </a:solidFill>
              <a:ea typeface="Nanum Pen Script" panose="03040600000000000000" pitchFamily="66" charset="-127"/>
            </a:endParaRPr>
          </a:p>
          <a:p>
            <a:pPr algn="ctr"/>
            <a:r>
              <a:rPr lang="en-US" sz="600" b="1" dirty="0">
                <a:solidFill>
                  <a:schemeClr val="tx1">
                    <a:lumMod val="50000"/>
                  </a:schemeClr>
                </a:solidFill>
                <a:ea typeface="Nanum Pen Script" panose="03040600000000000000" pitchFamily="66" charset="-127"/>
              </a:rPr>
              <a:t>(Source</a:t>
            </a:r>
            <a:r>
              <a:rPr lang="en-US" sz="700" b="1" dirty="0">
                <a:solidFill>
                  <a:schemeClr val="tx1">
                    <a:lumMod val="50000"/>
                  </a:schemeClr>
                </a:solidFill>
                <a:ea typeface="Nanum Pen Script" panose="03040600000000000000" pitchFamily="66" charset="-127"/>
              </a:rPr>
              <a:t>)</a:t>
            </a:r>
            <a:endParaRPr lang="en-US" sz="1600" dirty="0">
              <a:solidFill>
                <a:schemeClr val="tx1">
                  <a:lumMod val="50000"/>
                </a:schemeClr>
              </a:solidFill>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cxnSp>
        <p:nvCxnSpPr>
          <p:cNvPr id="697" name="Elbow Connector 696">
            <a:extLst>
              <a:ext uri="{FF2B5EF4-FFF2-40B4-BE49-F238E27FC236}">
                <a16:creationId xmlns:a16="http://schemas.microsoft.com/office/drawing/2014/main" id="{6D312821-E309-954A-9E17-267D3B5E4DB4}"/>
              </a:ext>
            </a:extLst>
          </p:cNvPr>
          <p:cNvCxnSpPr>
            <a:cxnSpLocks/>
            <a:stCxn id="691" idx="0"/>
            <a:endCxn id="353" idx="2"/>
          </p:cNvCxnSpPr>
          <p:nvPr/>
        </p:nvCxnSpPr>
        <p:spPr>
          <a:xfrm rot="16200000" flipV="1">
            <a:off x="3267986" y="3177735"/>
            <a:ext cx="290078" cy="103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4" name="Elbow Connector 713">
            <a:extLst>
              <a:ext uri="{FF2B5EF4-FFF2-40B4-BE49-F238E27FC236}">
                <a16:creationId xmlns:a16="http://schemas.microsoft.com/office/drawing/2014/main" id="{94AE550F-063D-CA40-A514-8D73E1E73D9E}"/>
              </a:ext>
            </a:extLst>
          </p:cNvPr>
          <p:cNvCxnSpPr>
            <a:cxnSpLocks/>
            <a:stCxn id="352" idx="3"/>
            <a:endCxn id="735" idx="1"/>
          </p:cNvCxnSpPr>
          <p:nvPr/>
        </p:nvCxnSpPr>
        <p:spPr>
          <a:xfrm>
            <a:off x="1998722" y="2998682"/>
            <a:ext cx="696284" cy="115410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17" name="Elbow Connector 716">
            <a:extLst>
              <a:ext uri="{FF2B5EF4-FFF2-40B4-BE49-F238E27FC236}">
                <a16:creationId xmlns:a16="http://schemas.microsoft.com/office/drawing/2014/main" id="{2184A1DA-1662-734E-8DF0-D71A79DE9685}"/>
              </a:ext>
            </a:extLst>
          </p:cNvPr>
          <p:cNvCxnSpPr>
            <a:cxnSpLocks/>
            <a:stCxn id="356" idx="3"/>
            <a:endCxn id="735" idx="1"/>
          </p:cNvCxnSpPr>
          <p:nvPr/>
        </p:nvCxnSpPr>
        <p:spPr>
          <a:xfrm>
            <a:off x="1998723" y="3575318"/>
            <a:ext cx="696283" cy="57746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0" name="Elbow Connector 719">
            <a:extLst>
              <a:ext uri="{FF2B5EF4-FFF2-40B4-BE49-F238E27FC236}">
                <a16:creationId xmlns:a16="http://schemas.microsoft.com/office/drawing/2014/main" id="{07E86E81-3D8C-8E4D-9A7E-1949BA4A7D5F}"/>
              </a:ext>
            </a:extLst>
          </p:cNvPr>
          <p:cNvCxnSpPr>
            <a:cxnSpLocks/>
            <a:stCxn id="357" idx="3"/>
            <a:endCxn id="735" idx="1"/>
          </p:cNvCxnSpPr>
          <p:nvPr/>
        </p:nvCxnSpPr>
        <p:spPr>
          <a:xfrm>
            <a:off x="1998722" y="4151954"/>
            <a:ext cx="696284" cy="83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3" name="Elbow Connector 722">
            <a:extLst>
              <a:ext uri="{FF2B5EF4-FFF2-40B4-BE49-F238E27FC236}">
                <a16:creationId xmlns:a16="http://schemas.microsoft.com/office/drawing/2014/main" id="{AF916D62-85FC-CB48-BEF5-8F86DAD90F31}"/>
              </a:ext>
            </a:extLst>
          </p:cNvPr>
          <p:cNvCxnSpPr>
            <a:cxnSpLocks/>
            <a:stCxn id="428" idx="3"/>
            <a:endCxn id="735" idx="1"/>
          </p:cNvCxnSpPr>
          <p:nvPr/>
        </p:nvCxnSpPr>
        <p:spPr>
          <a:xfrm flipV="1">
            <a:off x="2008887" y="4152787"/>
            <a:ext cx="686119" cy="1178401"/>
          </a:xfrm>
          <a:prstGeom prst="bentConnector3">
            <a:avLst>
              <a:gd name="adj1" fmla="val 50000"/>
            </a:avLst>
          </a:prstGeom>
          <a:ln>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26" name="Elbow Connector 725">
            <a:extLst>
              <a:ext uri="{FF2B5EF4-FFF2-40B4-BE49-F238E27FC236}">
                <a16:creationId xmlns:a16="http://schemas.microsoft.com/office/drawing/2014/main" id="{93851C58-8FEE-E94D-A728-2A0E15063768}"/>
              </a:ext>
            </a:extLst>
          </p:cNvPr>
          <p:cNvCxnSpPr>
            <a:cxnSpLocks/>
            <a:stCxn id="364" idx="3"/>
            <a:endCxn id="735" idx="1"/>
          </p:cNvCxnSpPr>
          <p:nvPr/>
        </p:nvCxnSpPr>
        <p:spPr>
          <a:xfrm flipV="1">
            <a:off x="2004176" y="4152787"/>
            <a:ext cx="690830" cy="59537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9" name="Elbow Connector 728">
            <a:extLst>
              <a:ext uri="{FF2B5EF4-FFF2-40B4-BE49-F238E27FC236}">
                <a16:creationId xmlns:a16="http://schemas.microsoft.com/office/drawing/2014/main" id="{72311BBC-D54E-224D-97DE-A6FC20124BC4}"/>
              </a:ext>
            </a:extLst>
          </p:cNvPr>
          <p:cNvCxnSpPr>
            <a:cxnSpLocks/>
            <a:stCxn id="531" idx="3"/>
            <a:endCxn id="735" idx="1"/>
          </p:cNvCxnSpPr>
          <p:nvPr/>
        </p:nvCxnSpPr>
        <p:spPr>
          <a:xfrm flipV="1">
            <a:off x="2008887" y="4152787"/>
            <a:ext cx="686119" cy="176821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5" name="Rounded Rectangle 734">
            <a:extLst>
              <a:ext uri="{FF2B5EF4-FFF2-40B4-BE49-F238E27FC236}">
                <a16:creationId xmlns:a16="http://schemas.microsoft.com/office/drawing/2014/main" id="{E1F11BC2-54F1-FF40-BF4D-496E32668B1B}"/>
              </a:ext>
            </a:extLst>
          </p:cNvPr>
          <p:cNvSpPr/>
          <p:nvPr/>
        </p:nvSpPr>
        <p:spPr>
          <a:xfrm>
            <a:off x="2695006" y="3968123"/>
            <a:ext cx="1434580"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CitiProducerEngine</a:t>
            </a: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cxnSp>
        <p:nvCxnSpPr>
          <p:cNvPr id="745" name="Elbow Connector 744">
            <a:extLst>
              <a:ext uri="{FF2B5EF4-FFF2-40B4-BE49-F238E27FC236}">
                <a16:creationId xmlns:a16="http://schemas.microsoft.com/office/drawing/2014/main" id="{E343B5C2-61C3-F044-97C9-F9C84DE798A5}"/>
              </a:ext>
            </a:extLst>
          </p:cNvPr>
          <p:cNvCxnSpPr>
            <a:cxnSpLocks/>
            <a:stCxn id="691" idx="2"/>
            <a:endCxn id="735" idx="0"/>
          </p:cNvCxnSpPr>
          <p:nvPr/>
        </p:nvCxnSpPr>
        <p:spPr>
          <a:xfrm rot="5400000">
            <a:off x="3278994" y="3833575"/>
            <a:ext cx="267851" cy="124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2" name="Rounded Rectangle 801">
            <a:extLst>
              <a:ext uri="{FF2B5EF4-FFF2-40B4-BE49-F238E27FC236}">
                <a16:creationId xmlns:a16="http://schemas.microsoft.com/office/drawing/2014/main" id="{48E9EBDC-F223-F544-BA04-D00FBB66FA75}"/>
              </a:ext>
            </a:extLst>
          </p:cNvPr>
          <p:cNvSpPr/>
          <p:nvPr/>
        </p:nvSpPr>
        <p:spPr>
          <a:xfrm>
            <a:off x="2700921" y="4664229"/>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cmpComandKafka</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cxnSp>
        <p:nvCxnSpPr>
          <p:cNvPr id="803" name="Elbow Connector 802">
            <a:extLst>
              <a:ext uri="{FF2B5EF4-FFF2-40B4-BE49-F238E27FC236}">
                <a16:creationId xmlns:a16="http://schemas.microsoft.com/office/drawing/2014/main" id="{8835F140-3860-FA4C-B92D-091EA00F06B7}"/>
              </a:ext>
            </a:extLst>
          </p:cNvPr>
          <p:cNvCxnSpPr>
            <a:cxnSpLocks/>
            <a:stCxn id="802" idx="0"/>
            <a:endCxn id="735" idx="2"/>
          </p:cNvCxnSpPr>
          <p:nvPr/>
        </p:nvCxnSpPr>
        <p:spPr>
          <a:xfrm rot="5400000" flipH="1" flipV="1">
            <a:off x="3248788" y="4500722"/>
            <a:ext cx="326778" cy="237"/>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20" name="Rounded Rectangle 819">
            <a:extLst>
              <a:ext uri="{FF2B5EF4-FFF2-40B4-BE49-F238E27FC236}">
                <a16:creationId xmlns:a16="http://schemas.microsoft.com/office/drawing/2014/main" id="{06757701-1E48-7846-853C-041AD14CF7BA}"/>
              </a:ext>
            </a:extLst>
          </p:cNvPr>
          <p:cNvSpPr/>
          <p:nvPr/>
        </p:nvSpPr>
        <p:spPr>
          <a:xfrm>
            <a:off x="8009814" y="3575318"/>
            <a:ext cx="1673278" cy="422185"/>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ciitiIntegration</a:t>
            </a:r>
            <a:endParaRPr lang="en-US" sz="900" b="1" dirty="0">
              <a:solidFill>
                <a:schemeClr val="bg1"/>
              </a:solidFill>
              <a:ea typeface="Nanum Pen Script" panose="03040600000000000000" pitchFamily="66" charset="-127"/>
            </a:endParaRPr>
          </a:p>
          <a:p>
            <a:pPr algn="ctr"/>
            <a:r>
              <a:rPr lang="en-US" sz="900" b="1" dirty="0">
                <a:solidFill>
                  <a:schemeClr val="bg1"/>
                </a:solidFill>
                <a:ea typeface="Nanum Pen Script" panose="03040600000000000000" pitchFamily="66" charset="-127"/>
              </a:rPr>
              <a:t>(Sink)</a:t>
            </a:r>
          </a:p>
          <a:p>
            <a:pPr algn="ctr"/>
            <a:endParaRPr lang="en-US" sz="2800" dirty="0">
              <a:solidFill>
                <a:schemeClr val="tx1">
                  <a:lumMod val="50000"/>
                </a:schemeClr>
              </a:solidFill>
              <a:ea typeface="Nanum Pen Script" panose="03040600000000000000" pitchFamily="66" charset="-127"/>
            </a:endParaRPr>
          </a:p>
        </p:txBody>
      </p:sp>
      <p:cxnSp>
        <p:nvCxnSpPr>
          <p:cNvPr id="840" name="Elbow Connector 839">
            <a:extLst>
              <a:ext uri="{FF2B5EF4-FFF2-40B4-BE49-F238E27FC236}">
                <a16:creationId xmlns:a16="http://schemas.microsoft.com/office/drawing/2014/main" id="{86F9017D-91DB-254D-BFC6-873B48CA148E}"/>
              </a:ext>
            </a:extLst>
          </p:cNvPr>
          <p:cNvCxnSpPr>
            <a:cxnSpLocks/>
            <a:stCxn id="489" idx="2"/>
            <a:endCxn id="820" idx="0"/>
          </p:cNvCxnSpPr>
          <p:nvPr/>
        </p:nvCxnSpPr>
        <p:spPr>
          <a:xfrm rot="16200000" flipH="1">
            <a:off x="8574993" y="3303858"/>
            <a:ext cx="537698" cy="52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50" name="Rounded Rectangle 849">
            <a:extLst>
              <a:ext uri="{FF2B5EF4-FFF2-40B4-BE49-F238E27FC236}">
                <a16:creationId xmlns:a16="http://schemas.microsoft.com/office/drawing/2014/main" id="{48F9D8D1-1BBB-2A46-B8F4-964C186DFEFF}"/>
              </a:ext>
            </a:extLst>
          </p:cNvPr>
          <p:cNvSpPr/>
          <p:nvPr/>
        </p:nvSpPr>
        <p:spPr>
          <a:xfrm>
            <a:off x="8029460" y="4510663"/>
            <a:ext cx="1627439"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bg1"/>
                </a:solidFill>
                <a:latin typeface="+mj-lt"/>
                <a:ea typeface="Nanum Pen Script" panose="03040600000000000000" pitchFamily="66" charset="-127"/>
              </a:rPr>
              <a:t>citiConsumerEngine</a:t>
            </a:r>
            <a:endParaRPr lang="en-US" sz="1400" dirty="0">
              <a:solidFill>
                <a:schemeClr val="tx1">
                  <a:lumMod val="50000"/>
                </a:schemeClr>
              </a:solidFill>
              <a:latin typeface="+mj-lt"/>
              <a:ea typeface="Nanum Pen Script" panose="03040600000000000000" pitchFamily="66" charset="-127"/>
            </a:endParaRPr>
          </a:p>
        </p:txBody>
      </p:sp>
      <p:cxnSp>
        <p:nvCxnSpPr>
          <p:cNvPr id="851" name="Elbow Connector 850">
            <a:extLst>
              <a:ext uri="{FF2B5EF4-FFF2-40B4-BE49-F238E27FC236}">
                <a16:creationId xmlns:a16="http://schemas.microsoft.com/office/drawing/2014/main" id="{B99EAE69-6969-9041-A307-8E48FEEC7052}"/>
              </a:ext>
            </a:extLst>
          </p:cNvPr>
          <p:cNvCxnSpPr>
            <a:cxnSpLocks/>
            <a:stCxn id="850" idx="0"/>
            <a:endCxn id="820" idx="2"/>
          </p:cNvCxnSpPr>
          <p:nvPr/>
        </p:nvCxnSpPr>
        <p:spPr>
          <a:xfrm rot="5400000" flipH="1" flipV="1">
            <a:off x="8588236" y="4252447"/>
            <a:ext cx="513160" cy="32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7" name="Elbow Connector 866">
            <a:extLst>
              <a:ext uri="{FF2B5EF4-FFF2-40B4-BE49-F238E27FC236}">
                <a16:creationId xmlns:a16="http://schemas.microsoft.com/office/drawing/2014/main" id="{3FC4FC00-85EB-9A48-AF38-38CE7D08ACD2}"/>
              </a:ext>
            </a:extLst>
          </p:cNvPr>
          <p:cNvCxnSpPr>
            <a:cxnSpLocks/>
            <a:stCxn id="820" idx="3"/>
            <a:endCxn id="486" idx="1"/>
          </p:cNvCxnSpPr>
          <p:nvPr/>
        </p:nvCxnSpPr>
        <p:spPr>
          <a:xfrm flipV="1">
            <a:off x="9683092" y="3631490"/>
            <a:ext cx="933210" cy="15492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90" name="Elbow Connector 489">
            <a:extLst>
              <a:ext uri="{FF2B5EF4-FFF2-40B4-BE49-F238E27FC236}">
                <a16:creationId xmlns:a16="http://schemas.microsoft.com/office/drawing/2014/main" id="{14E679FD-0D27-014A-8BE6-0E6F2E01D57D}"/>
              </a:ext>
            </a:extLst>
          </p:cNvPr>
          <p:cNvCxnSpPr>
            <a:cxnSpLocks/>
            <a:stCxn id="615" idx="3"/>
            <a:endCxn id="820" idx="1"/>
          </p:cNvCxnSpPr>
          <p:nvPr/>
        </p:nvCxnSpPr>
        <p:spPr>
          <a:xfrm flipV="1">
            <a:off x="7174243" y="3786411"/>
            <a:ext cx="835571" cy="4530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6" name="Elbow Connector 285">
            <a:extLst>
              <a:ext uri="{FF2B5EF4-FFF2-40B4-BE49-F238E27FC236}">
                <a16:creationId xmlns:a16="http://schemas.microsoft.com/office/drawing/2014/main" id="{24007960-5590-114A-8B0C-ECA58DB2206D}"/>
              </a:ext>
            </a:extLst>
          </p:cNvPr>
          <p:cNvCxnSpPr>
            <a:cxnSpLocks/>
            <a:stCxn id="850" idx="2"/>
            <a:endCxn id="802" idx="3"/>
          </p:cNvCxnSpPr>
          <p:nvPr/>
        </p:nvCxnSpPr>
        <p:spPr>
          <a:xfrm rot="5400000" flipH="1">
            <a:off x="6466890" y="2503701"/>
            <a:ext cx="32598" cy="4719983"/>
          </a:xfrm>
          <a:prstGeom prst="bentConnector4">
            <a:avLst>
              <a:gd name="adj1" fmla="val -4123468"/>
              <a:gd name="adj2" fmla="val 94654"/>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Google Shape;61;p12">
            <a:extLst>
              <a:ext uri="{FF2B5EF4-FFF2-40B4-BE49-F238E27FC236}">
                <a16:creationId xmlns:a16="http://schemas.microsoft.com/office/drawing/2014/main" id="{A00E6DBF-585B-804B-96CE-79AE1E30AD61}"/>
              </a:ext>
            </a:extLst>
          </p:cNvPr>
          <p:cNvSpPr txBox="1">
            <a:spLocks/>
          </p:cNvSpPr>
          <p:nvPr/>
        </p:nvSpPr>
        <p:spPr>
          <a:xfrm>
            <a:off x="6315894" y="622681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91" name="Google Shape;61;p12">
            <a:extLst>
              <a:ext uri="{FF2B5EF4-FFF2-40B4-BE49-F238E27FC236}">
                <a16:creationId xmlns:a16="http://schemas.microsoft.com/office/drawing/2014/main" id="{9D62C4F7-1C80-7C43-AAF3-8B98DF7C8112}"/>
              </a:ext>
            </a:extLst>
          </p:cNvPr>
          <p:cNvSpPr txBox="1">
            <a:spLocks/>
          </p:cNvSpPr>
          <p:nvPr/>
        </p:nvSpPr>
        <p:spPr>
          <a:xfrm>
            <a:off x="3395758" y="441311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92" name="Google Shape;61;p12">
            <a:extLst>
              <a:ext uri="{FF2B5EF4-FFF2-40B4-BE49-F238E27FC236}">
                <a16:creationId xmlns:a16="http://schemas.microsoft.com/office/drawing/2014/main" id="{BF193E51-89E5-2846-88D6-F03AE0A2DACE}"/>
              </a:ext>
            </a:extLst>
          </p:cNvPr>
          <p:cNvSpPr txBox="1">
            <a:spLocks/>
          </p:cNvSpPr>
          <p:nvPr/>
        </p:nvSpPr>
        <p:spPr>
          <a:xfrm>
            <a:off x="3377760" y="30613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00" name="Google Shape;61;p12">
            <a:extLst>
              <a:ext uri="{FF2B5EF4-FFF2-40B4-BE49-F238E27FC236}">
                <a16:creationId xmlns:a16="http://schemas.microsoft.com/office/drawing/2014/main" id="{EE8EADE5-3902-1E48-B1FA-3060413E1614}"/>
              </a:ext>
            </a:extLst>
          </p:cNvPr>
          <p:cNvSpPr txBox="1">
            <a:spLocks/>
          </p:cNvSpPr>
          <p:nvPr/>
        </p:nvSpPr>
        <p:spPr>
          <a:xfrm>
            <a:off x="8797910" y="418426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87" name="Rounded Rectangle 286">
            <a:extLst>
              <a:ext uri="{FF2B5EF4-FFF2-40B4-BE49-F238E27FC236}">
                <a16:creationId xmlns:a16="http://schemas.microsoft.com/office/drawing/2014/main" id="{A62B0E84-F2C7-E343-9B30-6D76CE3180B2}"/>
              </a:ext>
            </a:extLst>
          </p:cNvPr>
          <p:cNvSpPr/>
          <p:nvPr/>
        </p:nvSpPr>
        <p:spPr>
          <a:xfrm>
            <a:off x="5539883" y="789492"/>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StreamProcessEngine</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sp>
        <p:nvSpPr>
          <p:cNvPr id="289" name="Rounded Rectangle 288">
            <a:extLst>
              <a:ext uri="{FF2B5EF4-FFF2-40B4-BE49-F238E27FC236}">
                <a16:creationId xmlns:a16="http://schemas.microsoft.com/office/drawing/2014/main" id="{D61A12B6-6C10-0D44-A5D1-CD71FF195D93}"/>
              </a:ext>
            </a:extLst>
          </p:cNvPr>
          <p:cNvSpPr/>
          <p:nvPr/>
        </p:nvSpPr>
        <p:spPr>
          <a:xfrm>
            <a:off x="2697261" y="2059474"/>
            <a:ext cx="1410162"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StreamProgressService</a:t>
            </a:r>
            <a:endParaRPr lang="en-US" sz="8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6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p:txBody>
      </p:sp>
      <p:cxnSp>
        <p:nvCxnSpPr>
          <p:cNvPr id="294" name="Elbow Connector 293">
            <a:extLst>
              <a:ext uri="{FF2B5EF4-FFF2-40B4-BE49-F238E27FC236}">
                <a16:creationId xmlns:a16="http://schemas.microsoft.com/office/drawing/2014/main" id="{56CA6185-628D-924A-A973-41687254862F}"/>
              </a:ext>
            </a:extLst>
          </p:cNvPr>
          <p:cNvCxnSpPr>
            <a:cxnSpLocks/>
            <a:stCxn id="287" idx="2"/>
            <a:endCxn id="350" idx="0"/>
          </p:cNvCxnSpPr>
          <p:nvPr/>
        </p:nvCxnSpPr>
        <p:spPr>
          <a:xfrm rot="16200000" flipH="1">
            <a:off x="6043229" y="1363611"/>
            <a:ext cx="418221" cy="2636"/>
          </a:xfrm>
          <a:prstGeom prst="bentConnector3">
            <a:avLst>
              <a:gd name="adj1" fmla="val 5000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8" name="Elbow Connector 317">
            <a:extLst>
              <a:ext uri="{FF2B5EF4-FFF2-40B4-BE49-F238E27FC236}">
                <a16:creationId xmlns:a16="http://schemas.microsoft.com/office/drawing/2014/main" id="{3F2D29CF-7C03-3248-B6F4-D40284C3079B}"/>
              </a:ext>
            </a:extLst>
          </p:cNvPr>
          <p:cNvCxnSpPr>
            <a:cxnSpLocks/>
            <a:stCxn id="287" idx="3"/>
            <a:endCxn id="523" idx="1"/>
          </p:cNvCxnSpPr>
          <p:nvPr/>
        </p:nvCxnSpPr>
        <p:spPr>
          <a:xfrm>
            <a:off x="6962159" y="972656"/>
            <a:ext cx="2107498" cy="51908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4" name="Google Shape;61;p12">
            <a:extLst>
              <a:ext uri="{FF2B5EF4-FFF2-40B4-BE49-F238E27FC236}">
                <a16:creationId xmlns:a16="http://schemas.microsoft.com/office/drawing/2014/main" id="{3CB09E0A-FC84-154C-98F3-708691411BD2}"/>
              </a:ext>
            </a:extLst>
          </p:cNvPr>
          <p:cNvSpPr txBox="1">
            <a:spLocks/>
          </p:cNvSpPr>
          <p:nvPr/>
        </p:nvSpPr>
        <p:spPr>
          <a:xfrm>
            <a:off x="8841230" y="314866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355" name="Rounded Rectangle 354">
            <a:extLst>
              <a:ext uri="{FF2B5EF4-FFF2-40B4-BE49-F238E27FC236}">
                <a16:creationId xmlns:a16="http://schemas.microsoft.com/office/drawing/2014/main" id="{7841941C-BC85-AC42-B360-2EFE925FA9F8}"/>
              </a:ext>
            </a:extLst>
          </p:cNvPr>
          <p:cNvSpPr/>
          <p:nvPr/>
        </p:nvSpPr>
        <p:spPr>
          <a:xfrm>
            <a:off x="2702145" y="1510447"/>
            <a:ext cx="1410162"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ProducerService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29" name="Elbow Connector 428">
            <a:extLst>
              <a:ext uri="{FF2B5EF4-FFF2-40B4-BE49-F238E27FC236}">
                <a16:creationId xmlns:a16="http://schemas.microsoft.com/office/drawing/2014/main" id="{A5A709D1-234A-F74F-9E95-4339150D79EA}"/>
              </a:ext>
            </a:extLst>
          </p:cNvPr>
          <p:cNvCxnSpPr>
            <a:cxnSpLocks/>
            <a:stCxn id="355" idx="3"/>
            <a:endCxn id="641" idx="1"/>
          </p:cNvCxnSpPr>
          <p:nvPr/>
        </p:nvCxnSpPr>
        <p:spPr>
          <a:xfrm>
            <a:off x="4112307" y="1693611"/>
            <a:ext cx="626202" cy="234422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0" name="Rounded Rectangle 439">
            <a:extLst>
              <a:ext uri="{FF2B5EF4-FFF2-40B4-BE49-F238E27FC236}">
                <a16:creationId xmlns:a16="http://schemas.microsoft.com/office/drawing/2014/main" id="{F0E7B771-A4BB-8940-9154-512CCE0F6831}"/>
              </a:ext>
            </a:extLst>
          </p:cNvPr>
          <p:cNvSpPr/>
          <p:nvPr/>
        </p:nvSpPr>
        <p:spPr>
          <a:xfrm>
            <a:off x="2706978" y="5285282"/>
            <a:ext cx="1410162"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bg1"/>
                </a:solidFill>
                <a:latin typeface="+mj-lt"/>
                <a:ea typeface="Nanum Pen Script" panose="03040600000000000000" pitchFamily="66" charset="-127"/>
              </a:rPr>
              <a:t>citiSecurityEngine</a:t>
            </a:r>
            <a:endParaRPr lang="en-US" sz="900" b="1" dirty="0">
              <a:solidFill>
                <a:schemeClr val="bg1"/>
              </a:solidFill>
              <a:latin typeface="+mj-lt"/>
              <a:ea typeface="Nanum Pen Script" panose="03040600000000000000" pitchFamily="66" charset="-127"/>
            </a:endParaRPr>
          </a:p>
        </p:txBody>
      </p:sp>
      <p:sp>
        <p:nvSpPr>
          <p:cNvPr id="441" name="Rounded Rectangle 440">
            <a:extLst>
              <a:ext uri="{FF2B5EF4-FFF2-40B4-BE49-F238E27FC236}">
                <a16:creationId xmlns:a16="http://schemas.microsoft.com/office/drawing/2014/main" id="{0418A7B2-2A93-5545-ADCF-5DF9F6D8D992}"/>
              </a:ext>
            </a:extLst>
          </p:cNvPr>
          <p:cNvSpPr/>
          <p:nvPr/>
        </p:nvSpPr>
        <p:spPr>
          <a:xfrm>
            <a:off x="2707425" y="1007065"/>
            <a:ext cx="1392671"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9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ConsumerService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42" name="Elbow Connector 441">
            <a:extLst>
              <a:ext uri="{FF2B5EF4-FFF2-40B4-BE49-F238E27FC236}">
                <a16:creationId xmlns:a16="http://schemas.microsoft.com/office/drawing/2014/main" id="{CABEA48A-E973-134E-AC3F-BD47DC61382D}"/>
              </a:ext>
            </a:extLst>
          </p:cNvPr>
          <p:cNvCxnSpPr>
            <a:cxnSpLocks/>
            <a:stCxn id="441" idx="3"/>
            <a:endCxn id="641" idx="1"/>
          </p:cNvCxnSpPr>
          <p:nvPr/>
        </p:nvCxnSpPr>
        <p:spPr>
          <a:xfrm>
            <a:off x="4100096" y="1190229"/>
            <a:ext cx="638413" cy="2847611"/>
          </a:xfrm>
          <a:prstGeom prst="bentConnector3">
            <a:avLst>
              <a:gd name="adj1" fmla="val 5143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3" name="Elbow Connector 442">
            <a:extLst>
              <a:ext uri="{FF2B5EF4-FFF2-40B4-BE49-F238E27FC236}">
                <a16:creationId xmlns:a16="http://schemas.microsoft.com/office/drawing/2014/main" id="{3495B941-8E55-744E-BC0B-EC4E60C83115}"/>
              </a:ext>
            </a:extLst>
          </p:cNvPr>
          <p:cNvCxnSpPr>
            <a:cxnSpLocks/>
            <a:stCxn id="353" idx="3"/>
            <a:endCxn id="641" idx="1"/>
          </p:cNvCxnSpPr>
          <p:nvPr/>
        </p:nvCxnSpPr>
        <p:spPr>
          <a:xfrm>
            <a:off x="4117590" y="2848548"/>
            <a:ext cx="620919" cy="118929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4" name="Elbow Connector 443">
            <a:extLst>
              <a:ext uri="{FF2B5EF4-FFF2-40B4-BE49-F238E27FC236}">
                <a16:creationId xmlns:a16="http://schemas.microsoft.com/office/drawing/2014/main" id="{E368D8C5-A758-144B-AF8A-06EC9B4B1F95}"/>
              </a:ext>
            </a:extLst>
          </p:cNvPr>
          <p:cNvCxnSpPr>
            <a:cxnSpLocks/>
            <a:stCxn id="850" idx="2"/>
            <a:endCxn id="440" idx="2"/>
          </p:cNvCxnSpPr>
          <p:nvPr/>
        </p:nvCxnSpPr>
        <p:spPr>
          <a:xfrm rot="5400000">
            <a:off x="5740311" y="2551740"/>
            <a:ext cx="774619" cy="5431121"/>
          </a:xfrm>
          <a:prstGeom prst="bentConnector3">
            <a:avLst>
              <a:gd name="adj1" fmla="val 17318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1BF0EF2-A5AB-0642-94EC-1624508BE123}"/>
              </a:ext>
            </a:extLst>
          </p:cNvPr>
          <p:cNvSpPr txBox="1"/>
          <p:nvPr/>
        </p:nvSpPr>
        <p:spPr>
          <a:xfrm>
            <a:off x="9063576" y="186784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446" name="Elbow Connector 445">
            <a:extLst>
              <a:ext uri="{FF2B5EF4-FFF2-40B4-BE49-F238E27FC236}">
                <a16:creationId xmlns:a16="http://schemas.microsoft.com/office/drawing/2014/main" id="{7B2D0FC3-6C46-2347-B2EB-CDA257D9FCD8}"/>
              </a:ext>
            </a:extLst>
          </p:cNvPr>
          <p:cNvCxnSpPr>
            <a:cxnSpLocks/>
            <a:stCxn id="287" idx="3"/>
            <a:endCxn id="73" idx="1"/>
          </p:cNvCxnSpPr>
          <p:nvPr/>
        </p:nvCxnSpPr>
        <p:spPr>
          <a:xfrm>
            <a:off x="6962159" y="972656"/>
            <a:ext cx="2101417" cy="112456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7" name="TextBox 446">
            <a:extLst>
              <a:ext uri="{FF2B5EF4-FFF2-40B4-BE49-F238E27FC236}">
                <a16:creationId xmlns:a16="http://schemas.microsoft.com/office/drawing/2014/main" id="{DBD16271-B831-1349-BD8B-26716873CB0F}"/>
              </a:ext>
            </a:extLst>
          </p:cNvPr>
          <p:cNvSpPr txBox="1"/>
          <p:nvPr/>
        </p:nvSpPr>
        <p:spPr>
          <a:xfrm>
            <a:off x="2757010" y="6130461"/>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516" name="Elbow Connector 515">
            <a:extLst>
              <a:ext uri="{FF2B5EF4-FFF2-40B4-BE49-F238E27FC236}">
                <a16:creationId xmlns:a16="http://schemas.microsoft.com/office/drawing/2014/main" id="{41C59B9C-1F8D-E746-92A4-BB7FF1674678}"/>
              </a:ext>
            </a:extLst>
          </p:cNvPr>
          <p:cNvCxnSpPr>
            <a:cxnSpLocks/>
            <a:stCxn id="447" idx="0"/>
            <a:endCxn id="440" idx="2"/>
          </p:cNvCxnSpPr>
          <p:nvPr/>
        </p:nvCxnSpPr>
        <p:spPr>
          <a:xfrm rot="5400000" flipH="1" flipV="1">
            <a:off x="2934454" y="5652857"/>
            <a:ext cx="475851" cy="479359"/>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17" name="Google Shape;61;p12">
            <a:extLst>
              <a:ext uri="{FF2B5EF4-FFF2-40B4-BE49-F238E27FC236}">
                <a16:creationId xmlns:a16="http://schemas.microsoft.com/office/drawing/2014/main" id="{1941FDF4-E979-6C4B-A40E-D70FEC6EAC82}"/>
              </a:ext>
            </a:extLst>
          </p:cNvPr>
          <p:cNvSpPr txBox="1">
            <a:spLocks/>
          </p:cNvSpPr>
          <p:nvPr/>
        </p:nvSpPr>
        <p:spPr>
          <a:xfrm>
            <a:off x="8353973" y="12624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18" name="Google Shape;61;p12">
            <a:extLst>
              <a:ext uri="{FF2B5EF4-FFF2-40B4-BE49-F238E27FC236}">
                <a16:creationId xmlns:a16="http://schemas.microsoft.com/office/drawing/2014/main" id="{658191C4-CE47-5748-95E6-825495E35330}"/>
              </a:ext>
            </a:extLst>
          </p:cNvPr>
          <p:cNvSpPr txBox="1">
            <a:spLocks/>
          </p:cNvSpPr>
          <p:nvPr/>
        </p:nvSpPr>
        <p:spPr>
          <a:xfrm>
            <a:off x="3396130" y="374745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519" name="Elbow Connector 518">
            <a:extLst>
              <a:ext uri="{FF2B5EF4-FFF2-40B4-BE49-F238E27FC236}">
                <a16:creationId xmlns:a16="http://schemas.microsoft.com/office/drawing/2014/main" id="{5A7D92A4-1E76-B847-8F3F-FA1A2B4DCB9D}"/>
              </a:ext>
            </a:extLst>
          </p:cNvPr>
          <p:cNvCxnSpPr>
            <a:cxnSpLocks/>
            <a:stCxn id="440" idx="0"/>
            <a:endCxn id="802" idx="2"/>
          </p:cNvCxnSpPr>
          <p:nvPr/>
        </p:nvCxnSpPr>
        <p:spPr>
          <a:xfrm rot="5400000" flipH="1" flipV="1">
            <a:off x="3284696" y="5157919"/>
            <a:ext cx="254726" cy="12700"/>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0" name="Rounded Rectangle 519">
            <a:extLst>
              <a:ext uri="{FF2B5EF4-FFF2-40B4-BE49-F238E27FC236}">
                <a16:creationId xmlns:a16="http://schemas.microsoft.com/office/drawing/2014/main" id="{D7111AE6-E85A-1243-AC94-BEE009A3475D}"/>
              </a:ext>
            </a:extLst>
          </p:cNvPr>
          <p:cNvSpPr/>
          <p:nvPr/>
        </p:nvSpPr>
        <p:spPr>
          <a:xfrm>
            <a:off x="796486" y="2109840"/>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900"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Solace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1" name="Rounded Rectangle 520">
            <a:extLst>
              <a:ext uri="{FF2B5EF4-FFF2-40B4-BE49-F238E27FC236}">
                <a16:creationId xmlns:a16="http://schemas.microsoft.com/office/drawing/2014/main" id="{1C028A25-4EFB-AC49-A267-10BFAD48B3ED}"/>
              </a:ext>
            </a:extLst>
          </p:cNvPr>
          <p:cNvSpPr/>
          <p:nvPr/>
        </p:nvSpPr>
        <p:spPr>
          <a:xfrm>
            <a:off x="822446" y="147798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2" name="Google Shape;61;p12">
            <a:extLst>
              <a:ext uri="{FF2B5EF4-FFF2-40B4-BE49-F238E27FC236}">
                <a16:creationId xmlns:a16="http://schemas.microsoft.com/office/drawing/2014/main" id="{C9C39B6C-D469-5347-813F-5BDF2E84F824}"/>
              </a:ext>
            </a:extLst>
          </p:cNvPr>
          <p:cNvSpPr txBox="1">
            <a:spLocks/>
          </p:cNvSpPr>
          <p:nvPr/>
        </p:nvSpPr>
        <p:spPr>
          <a:xfrm>
            <a:off x="8335207" y="18648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523" name="TextBox 522">
            <a:extLst>
              <a:ext uri="{FF2B5EF4-FFF2-40B4-BE49-F238E27FC236}">
                <a16:creationId xmlns:a16="http://schemas.microsoft.com/office/drawing/2014/main" id="{C919DE07-42EB-014F-BE71-9B0677EA0E6B}"/>
              </a:ext>
            </a:extLst>
          </p:cNvPr>
          <p:cNvSpPr txBox="1"/>
          <p:nvPr/>
        </p:nvSpPr>
        <p:spPr>
          <a:xfrm>
            <a:off x="9069657" y="1262365"/>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sp>
        <p:nvSpPr>
          <p:cNvPr id="524" name="TextBox 523">
            <a:extLst>
              <a:ext uri="{FF2B5EF4-FFF2-40B4-BE49-F238E27FC236}">
                <a16:creationId xmlns:a16="http://schemas.microsoft.com/office/drawing/2014/main" id="{2C078326-5AEE-1941-BED9-D8348471EE58}"/>
              </a:ext>
            </a:extLst>
          </p:cNvPr>
          <p:cNvSpPr txBox="1"/>
          <p:nvPr/>
        </p:nvSpPr>
        <p:spPr>
          <a:xfrm>
            <a:off x="10203699" y="4468719"/>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525" name="Elbow Connector 524">
            <a:extLst>
              <a:ext uri="{FF2B5EF4-FFF2-40B4-BE49-F238E27FC236}">
                <a16:creationId xmlns:a16="http://schemas.microsoft.com/office/drawing/2014/main" id="{628B8CC6-D4D5-7C4E-B002-B07D0A2BC9FC}"/>
              </a:ext>
            </a:extLst>
          </p:cNvPr>
          <p:cNvCxnSpPr>
            <a:cxnSpLocks/>
            <a:stCxn id="850" idx="3"/>
            <a:endCxn id="524" idx="1"/>
          </p:cNvCxnSpPr>
          <p:nvPr/>
        </p:nvCxnSpPr>
        <p:spPr>
          <a:xfrm>
            <a:off x="9656899" y="4695327"/>
            <a:ext cx="546800" cy="277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4" name="Elbow Connector 743">
            <a:extLst>
              <a:ext uri="{FF2B5EF4-FFF2-40B4-BE49-F238E27FC236}">
                <a16:creationId xmlns:a16="http://schemas.microsoft.com/office/drawing/2014/main" id="{4DE821D9-D848-E448-93A1-89E18D9F1090}"/>
              </a:ext>
            </a:extLst>
          </p:cNvPr>
          <p:cNvCxnSpPr>
            <a:cxnSpLocks/>
            <a:stCxn id="289" idx="3"/>
            <a:endCxn id="641" idx="1"/>
          </p:cNvCxnSpPr>
          <p:nvPr/>
        </p:nvCxnSpPr>
        <p:spPr>
          <a:xfrm>
            <a:off x="4107423" y="2242638"/>
            <a:ext cx="631086" cy="179520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2" name="Elbow Connector 751">
            <a:extLst>
              <a:ext uri="{FF2B5EF4-FFF2-40B4-BE49-F238E27FC236}">
                <a16:creationId xmlns:a16="http://schemas.microsoft.com/office/drawing/2014/main" id="{CE3C6C1E-0260-FA4E-8396-EEF7DEAB276B}"/>
              </a:ext>
            </a:extLst>
          </p:cNvPr>
          <p:cNvCxnSpPr>
            <a:cxnSpLocks/>
            <a:stCxn id="355" idx="3"/>
            <a:endCxn id="287" idx="1"/>
          </p:cNvCxnSpPr>
          <p:nvPr/>
        </p:nvCxnSpPr>
        <p:spPr>
          <a:xfrm flipV="1">
            <a:off x="4112307" y="972656"/>
            <a:ext cx="1427576" cy="720955"/>
          </a:xfrm>
          <a:prstGeom prst="bentConnector3">
            <a:avLst>
              <a:gd name="adj1" fmla="val 42954"/>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7" name="Google Shape;61;p12">
            <a:extLst>
              <a:ext uri="{FF2B5EF4-FFF2-40B4-BE49-F238E27FC236}">
                <a16:creationId xmlns:a16="http://schemas.microsoft.com/office/drawing/2014/main" id="{DD1FDC1E-8E18-1640-8E10-7B9D8279F306}"/>
              </a:ext>
            </a:extLst>
          </p:cNvPr>
          <p:cNvSpPr txBox="1">
            <a:spLocks/>
          </p:cNvSpPr>
          <p:nvPr/>
        </p:nvSpPr>
        <p:spPr>
          <a:xfrm>
            <a:off x="4737339" y="76536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61" name="Elbow Connector 760">
            <a:extLst>
              <a:ext uri="{FF2B5EF4-FFF2-40B4-BE49-F238E27FC236}">
                <a16:creationId xmlns:a16="http://schemas.microsoft.com/office/drawing/2014/main" id="{FAFCA6DE-B8C8-E94D-B48B-A5FD04E6373B}"/>
              </a:ext>
            </a:extLst>
          </p:cNvPr>
          <p:cNvCxnSpPr>
            <a:cxnSpLocks/>
            <a:stCxn id="521" idx="3"/>
            <a:endCxn id="735" idx="1"/>
          </p:cNvCxnSpPr>
          <p:nvPr/>
        </p:nvCxnSpPr>
        <p:spPr>
          <a:xfrm>
            <a:off x="1994909" y="1730010"/>
            <a:ext cx="700097" cy="2422777"/>
          </a:xfrm>
          <a:prstGeom prst="bentConnector3">
            <a:avLst>
              <a:gd name="adj1" fmla="val 5130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(IX)</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a:t>
            </a:r>
          </a:p>
        </p:txBody>
      </p:sp>
    </p:spTree>
    <p:extLst>
      <p:ext uri="{BB962C8B-B14F-4D97-AF65-F5344CB8AC3E}">
        <p14:creationId xmlns:p14="http://schemas.microsoft.com/office/powerpoint/2010/main" val="762984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404806" y="646759"/>
            <a:ext cx="9776884"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The steps of the architecture for the processing engine</a:t>
            </a:r>
          </a:p>
        </p:txBody>
      </p:sp>
      <p:sp>
        <p:nvSpPr>
          <p:cNvPr id="143" name="Rectangle 142">
            <a:extLst>
              <a:ext uri="{FF2B5EF4-FFF2-40B4-BE49-F238E27FC236}">
                <a16:creationId xmlns:a16="http://schemas.microsoft.com/office/drawing/2014/main" id="{4DF98521-6A6D-0242-94BE-32D54A6B57BD}"/>
              </a:ext>
            </a:extLst>
          </p:cNvPr>
          <p:cNvSpPr/>
          <p:nvPr/>
        </p:nvSpPr>
        <p:spPr>
          <a:xfrm>
            <a:off x="505394" y="1084752"/>
            <a:ext cx="11155776"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67B7"/>
                </a:solidFill>
              </a:rPr>
              <a:t>Read the individual events of a Kafka theme (input messages)</a:t>
            </a:r>
          </a:p>
          <a:p>
            <a:pPr marL="285750" indent="-285750">
              <a:buFont typeface="Arial" panose="020B0604020202020204" pitchFamily="34" charset="0"/>
              <a:buChar char="•"/>
            </a:pPr>
            <a:r>
              <a:rPr lang="en-US" sz="1400" dirty="0">
                <a:solidFill>
                  <a:srgbClr val="0067B7"/>
                </a:solidFill>
              </a:rPr>
              <a:t>Validate the message and send any defective event to a topic dedicated to Kafka called invalid messages</a:t>
            </a:r>
          </a:p>
          <a:p>
            <a:pPr marL="285750" indent="-285750">
              <a:buFont typeface="Arial" panose="020B0604020202020204" pitchFamily="34" charset="0"/>
              <a:buChar char="•"/>
            </a:pPr>
            <a:r>
              <a:rPr lang="en-US" sz="1400" dirty="0">
                <a:solidFill>
                  <a:srgbClr val="0067B7"/>
                </a:solidFill>
              </a:rPr>
              <a:t>Write the enriched messages in a Kafka theme called valid messages</a:t>
            </a:r>
          </a:p>
        </p:txBody>
      </p:sp>
      <p:grpSp>
        <p:nvGrpSpPr>
          <p:cNvPr id="211" name="Group 210">
            <a:extLst>
              <a:ext uri="{FF2B5EF4-FFF2-40B4-BE49-F238E27FC236}">
                <a16:creationId xmlns:a16="http://schemas.microsoft.com/office/drawing/2014/main" id="{7F3E7AE5-0C1F-754A-94B0-6C8CF9EA1097}"/>
              </a:ext>
            </a:extLst>
          </p:cNvPr>
          <p:cNvGrpSpPr/>
          <p:nvPr/>
        </p:nvGrpSpPr>
        <p:grpSpPr>
          <a:xfrm>
            <a:off x="3281675" y="3283907"/>
            <a:ext cx="3700548" cy="1392023"/>
            <a:chOff x="3211574" y="2335474"/>
            <a:chExt cx="1382052" cy="777440"/>
          </a:xfrm>
        </p:grpSpPr>
        <p:sp>
          <p:nvSpPr>
            <p:cNvPr id="214" name="Rectangle 213">
              <a:extLst>
                <a:ext uri="{FF2B5EF4-FFF2-40B4-BE49-F238E27FC236}">
                  <a16:creationId xmlns:a16="http://schemas.microsoft.com/office/drawing/2014/main" id="{C149FFEC-7029-9F46-A0D1-EC07B1FF8634}"/>
                </a:ext>
              </a:extLst>
            </p:cNvPr>
            <p:cNvSpPr/>
            <p:nvPr/>
          </p:nvSpPr>
          <p:spPr>
            <a:xfrm>
              <a:off x="3338853" y="2335474"/>
              <a:ext cx="1254773" cy="777440"/>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215" name="Straight Connector 214">
              <a:extLst>
                <a:ext uri="{FF2B5EF4-FFF2-40B4-BE49-F238E27FC236}">
                  <a16:creationId xmlns:a16="http://schemas.microsoft.com/office/drawing/2014/main" id="{43456022-60ED-3845-BF47-243A4CE9334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a:extLst>
                <a:ext uri="{FF2B5EF4-FFF2-40B4-BE49-F238E27FC236}">
                  <a16:creationId xmlns:a16="http://schemas.microsoft.com/office/drawing/2014/main" id="{99CD669D-C501-DE4A-86AB-EBAE1C944057}"/>
                </a:ext>
              </a:extLst>
            </p:cNvPr>
            <p:cNvCxnSpPr/>
            <p:nvPr/>
          </p:nvCxnSpPr>
          <p:spPr>
            <a:xfrm>
              <a:off x="3211574" y="3109353"/>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217" name="Google Shape;61;p12">
            <a:extLst>
              <a:ext uri="{FF2B5EF4-FFF2-40B4-BE49-F238E27FC236}">
                <a16:creationId xmlns:a16="http://schemas.microsoft.com/office/drawing/2014/main" id="{CAD1B215-0F6D-BF40-8C50-2AAF2C3308EE}"/>
              </a:ext>
            </a:extLst>
          </p:cNvPr>
          <p:cNvSpPr txBox="1">
            <a:spLocks/>
          </p:cNvSpPr>
          <p:nvPr/>
        </p:nvSpPr>
        <p:spPr>
          <a:xfrm>
            <a:off x="4791099" y="299810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Processing Engine</a:t>
            </a:r>
          </a:p>
        </p:txBody>
      </p:sp>
      <p:sp>
        <p:nvSpPr>
          <p:cNvPr id="218" name="Google Shape;61;p12">
            <a:extLst>
              <a:ext uri="{FF2B5EF4-FFF2-40B4-BE49-F238E27FC236}">
                <a16:creationId xmlns:a16="http://schemas.microsoft.com/office/drawing/2014/main" id="{1CAF0BE9-2708-7449-A1DA-33841DEC0FE1}"/>
              </a:ext>
            </a:extLst>
          </p:cNvPr>
          <p:cNvSpPr txBox="1">
            <a:spLocks/>
          </p:cNvSpPr>
          <p:nvPr/>
        </p:nvSpPr>
        <p:spPr>
          <a:xfrm>
            <a:off x="4354282" y="185721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Input-messages</a:t>
            </a:r>
          </a:p>
        </p:txBody>
      </p:sp>
      <p:grpSp>
        <p:nvGrpSpPr>
          <p:cNvPr id="219" name="Group 218">
            <a:extLst>
              <a:ext uri="{FF2B5EF4-FFF2-40B4-BE49-F238E27FC236}">
                <a16:creationId xmlns:a16="http://schemas.microsoft.com/office/drawing/2014/main" id="{2E792EA3-F139-6844-B3DA-035E74C56326}"/>
              </a:ext>
            </a:extLst>
          </p:cNvPr>
          <p:cNvGrpSpPr/>
          <p:nvPr/>
        </p:nvGrpSpPr>
        <p:grpSpPr>
          <a:xfrm>
            <a:off x="4083566" y="3847678"/>
            <a:ext cx="995356" cy="287217"/>
            <a:chOff x="3358207" y="2324964"/>
            <a:chExt cx="995356" cy="444303"/>
          </a:xfrm>
        </p:grpSpPr>
        <p:grpSp>
          <p:nvGrpSpPr>
            <p:cNvPr id="220" name="Group 219">
              <a:extLst>
                <a:ext uri="{FF2B5EF4-FFF2-40B4-BE49-F238E27FC236}">
                  <a16:creationId xmlns:a16="http://schemas.microsoft.com/office/drawing/2014/main" id="{8E46B9FA-F92E-AE45-8E09-DBA42395F2A5}"/>
                </a:ext>
              </a:extLst>
            </p:cNvPr>
            <p:cNvGrpSpPr/>
            <p:nvPr/>
          </p:nvGrpSpPr>
          <p:grpSpPr>
            <a:xfrm>
              <a:off x="3358207" y="2324964"/>
              <a:ext cx="995356" cy="444303"/>
              <a:chOff x="3219292" y="2335474"/>
              <a:chExt cx="995356" cy="444303"/>
            </a:xfrm>
          </p:grpSpPr>
          <p:sp>
            <p:nvSpPr>
              <p:cNvPr id="222" name="Rectangle 221">
                <a:extLst>
                  <a:ext uri="{FF2B5EF4-FFF2-40B4-BE49-F238E27FC236}">
                    <a16:creationId xmlns:a16="http://schemas.microsoft.com/office/drawing/2014/main" id="{FC5BBFCA-0F00-3646-8815-CA6BAE69C65F}"/>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3" name="Straight Connector 222">
                <a:extLst>
                  <a:ext uri="{FF2B5EF4-FFF2-40B4-BE49-F238E27FC236}">
                    <a16:creationId xmlns:a16="http://schemas.microsoft.com/office/drawing/2014/main" id="{4A8A516C-CBA2-2046-A862-FB924DE1E109}"/>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8CFBE11-698E-554D-8294-DCE27AA9082F}"/>
                  </a:ext>
                </a:extLst>
              </p:cNvPr>
              <p:cNvCxnSpPr/>
              <p:nvPr/>
            </p:nvCxnSpPr>
            <p:spPr>
              <a:xfrm>
                <a:off x="3219292" y="2771060"/>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1" name="Google Shape;61;p12">
              <a:extLst>
                <a:ext uri="{FF2B5EF4-FFF2-40B4-BE49-F238E27FC236}">
                  <a16:creationId xmlns:a16="http://schemas.microsoft.com/office/drawing/2014/main" id="{D2DC3234-9A1E-FE4F-B871-7032739321AE}"/>
                </a:ext>
              </a:extLst>
            </p:cNvPr>
            <p:cNvSpPr txBox="1">
              <a:spLocks/>
            </p:cNvSpPr>
            <p:nvPr/>
          </p:nvSpPr>
          <p:spPr>
            <a:xfrm>
              <a:off x="3502783" y="2398372"/>
              <a:ext cx="691955" cy="323541"/>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Validation</a:t>
              </a:r>
            </a:p>
          </p:txBody>
        </p:sp>
      </p:grpSp>
      <p:grpSp>
        <p:nvGrpSpPr>
          <p:cNvPr id="225" name="Group 224">
            <a:extLst>
              <a:ext uri="{FF2B5EF4-FFF2-40B4-BE49-F238E27FC236}">
                <a16:creationId xmlns:a16="http://schemas.microsoft.com/office/drawing/2014/main" id="{AD3259FE-AAE8-204E-96C4-9A947EF96ABD}"/>
              </a:ext>
            </a:extLst>
          </p:cNvPr>
          <p:cNvGrpSpPr/>
          <p:nvPr/>
        </p:nvGrpSpPr>
        <p:grpSpPr>
          <a:xfrm>
            <a:off x="5524035" y="3842762"/>
            <a:ext cx="995356" cy="292601"/>
            <a:chOff x="3358207" y="2324964"/>
            <a:chExt cx="995356" cy="452632"/>
          </a:xfrm>
        </p:grpSpPr>
        <p:grpSp>
          <p:nvGrpSpPr>
            <p:cNvPr id="226" name="Group 225">
              <a:extLst>
                <a:ext uri="{FF2B5EF4-FFF2-40B4-BE49-F238E27FC236}">
                  <a16:creationId xmlns:a16="http://schemas.microsoft.com/office/drawing/2014/main" id="{7634BAF7-AB91-AB40-8A24-1FD5A7D0F788}"/>
                </a:ext>
              </a:extLst>
            </p:cNvPr>
            <p:cNvGrpSpPr/>
            <p:nvPr/>
          </p:nvGrpSpPr>
          <p:grpSpPr>
            <a:xfrm>
              <a:off x="3358207" y="2324964"/>
              <a:ext cx="995356" cy="452632"/>
              <a:chOff x="3219292" y="2335474"/>
              <a:chExt cx="995356" cy="452632"/>
            </a:xfrm>
          </p:grpSpPr>
          <p:sp>
            <p:nvSpPr>
              <p:cNvPr id="228" name="Rectangle 227">
                <a:extLst>
                  <a:ext uri="{FF2B5EF4-FFF2-40B4-BE49-F238E27FC236}">
                    <a16:creationId xmlns:a16="http://schemas.microsoft.com/office/drawing/2014/main" id="{B1012F13-71A1-BB49-946D-12AEEA3D3237}"/>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9" name="Straight Connector 228">
                <a:extLst>
                  <a:ext uri="{FF2B5EF4-FFF2-40B4-BE49-F238E27FC236}">
                    <a16:creationId xmlns:a16="http://schemas.microsoft.com/office/drawing/2014/main" id="{F6D85FA0-CF3F-8848-B981-6E3C42E0363D}"/>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52E02DB-8617-B647-BE46-B459C293130A}"/>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7" name="Google Shape;61;p12">
              <a:extLst>
                <a:ext uri="{FF2B5EF4-FFF2-40B4-BE49-F238E27FC236}">
                  <a16:creationId xmlns:a16="http://schemas.microsoft.com/office/drawing/2014/main" id="{7F8A3BB9-AA26-5F40-80A7-6F1BAA784F26}"/>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Enrichment</a:t>
              </a:r>
            </a:p>
          </p:txBody>
        </p:sp>
      </p:grpSp>
      <p:grpSp>
        <p:nvGrpSpPr>
          <p:cNvPr id="232" name="Group 231">
            <a:extLst>
              <a:ext uri="{FF2B5EF4-FFF2-40B4-BE49-F238E27FC236}">
                <a16:creationId xmlns:a16="http://schemas.microsoft.com/office/drawing/2014/main" id="{F9240B6E-D81A-6040-858A-C26C2E164471}"/>
              </a:ext>
            </a:extLst>
          </p:cNvPr>
          <p:cNvGrpSpPr/>
          <p:nvPr/>
        </p:nvGrpSpPr>
        <p:grpSpPr>
          <a:xfrm>
            <a:off x="6861029" y="3842968"/>
            <a:ext cx="995356" cy="292601"/>
            <a:chOff x="3358207" y="2324964"/>
            <a:chExt cx="995356" cy="452632"/>
          </a:xfrm>
        </p:grpSpPr>
        <p:grpSp>
          <p:nvGrpSpPr>
            <p:cNvPr id="233" name="Group 232">
              <a:extLst>
                <a:ext uri="{FF2B5EF4-FFF2-40B4-BE49-F238E27FC236}">
                  <a16:creationId xmlns:a16="http://schemas.microsoft.com/office/drawing/2014/main" id="{4A871F36-ED3B-4644-B341-4D81FD1EDCDD}"/>
                </a:ext>
              </a:extLst>
            </p:cNvPr>
            <p:cNvGrpSpPr/>
            <p:nvPr/>
          </p:nvGrpSpPr>
          <p:grpSpPr>
            <a:xfrm>
              <a:off x="3358207" y="2324964"/>
              <a:ext cx="995356" cy="452632"/>
              <a:chOff x="3219292" y="2335474"/>
              <a:chExt cx="995356" cy="452632"/>
            </a:xfrm>
          </p:grpSpPr>
          <p:sp>
            <p:nvSpPr>
              <p:cNvPr id="235" name="Rectangle 234">
                <a:extLst>
                  <a:ext uri="{FF2B5EF4-FFF2-40B4-BE49-F238E27FC236}">
                    <a16:creationId xmlns:a16="http://schemas.microsoft.com/office/drawing/2014/main" id="{495DEE47-6AF9-FD45-B7AA-595BEE023FBD}"/>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36" name="Straight Connector 235">
                <a:extLst>
                  <a:ext uri="{FF2B5EF4-FFF2-40B4-BE49-F238E27FC236}">
                    <a16:creationId xmlns:a16="http://schemas.microsoft.com/office/drawing/2014/main" id="{D617C80A-11A9-BA40-9F6F-1458485D2D0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C2F0F73-C6B1-F449-83F1-4B4F2E980748}"/>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34" name="Google Shape;61;p12">
              <a:extLst>
                <a:ext uri="{FF2B5EF4-FFF2-40B4-BE49-F238E27FC236}">
                  <a16:creationId xmlns:a16="http://schemas.microsoft.com/office/drawing/2014/main" id="{F966BF89-8DB2-A04B-93D4-080546D6525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WRITE</a:t>
              </a:r>
            </a:p>
          </p:txBody>
        </p:sp>
      </p:grpSp>
      <p:grpSp>
        <p:nvGrpSpPr>
          <p:cNvPr id="238" name="Group 237">
            <a:extLst>
              <a:ext uri="{FF2B5EF4-FFF2-40B4-BE49-F238E27FC236}">
                <a16:creationId xmlns:a16="http://schemas.microsoft.com/office/drawing/2014/main" id="{4ECDBAF6-E794-9C4A-9E80-7455506A1AC2}"/>
              </a:ext>
            </a:extLst>
          </p:cNvPr>
          <p:cNvGrpSpPr/>
          <p:nvPr/>
        </p:nvGrpSpPr>
        <p:grpSpPr>
          <a:xfrm>
            <a:off x="2763147" y="3848095"/>
            <a:ext cx="995356" cy="287217"/>
            <a:chOff x="3358207" y="2324964"/>
            <a:chExt cx="995356" cy="444303"/>
          </a:xfrm>
        </p:grpSpPr>
        <p:grpSp>
          <p:nvGrpSpPr>
            <p:cNvPr id="239" name="Group 238">
              <a:extLst>
                <a:ext uri="{FF2B5EF4-FFF2-40B4-BE49-F238E27FC236}">
                  <a16:creationId xmlns:a16="http://schemas.microsoft.com/office/drawing/2014/main" id="{933065F1-E7DE-554A-ACDA-717451F72824}"/>
                </a:ext>
              </a:extLst>
            </p:cNvPr>
            <p:cNvGrpSpPr/>
            <p:nvPr/>
          </p:nvGrpSpPr>
          <p:grpSpPr>
            <a:xfrm>
              <a:off x="3358207" y="2324964"/>
              <a:ext cx="995356" cy="444303"/>
              <a:chOff x="3219292" y="2335474"/>
              <a:chExt cx="995356" cy="444303"/>
            </a:xfrm>
          </p:grpSpPr>
          <p:sp>
            <p:nvSpPr>
              <p:cNvPr id="241" name="Rectangle 240">
                <a:extLst>
                  <a:ext uri="{FF2B5EF4-FFF2-40B4-BE49-F238E27FC236}">
                    <a16:creationId xmlns:a16="http://schemas.microsoft.com/office/drawing/2014/main" id="{6F7062F3-664A-654A-86D3-D823D2AC9149}"/>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2" name="Straight Connector 241">
                <a:extLst>
                  <a:ext uri="{FF2B5EF4-FFF2-40B4-BE49-F238E27FC236}">
                    <a16:creationId xmlns:a16="http://schemas.microsoft.com/office/drawing/2014/main" id="{29A0545F-06AB-5D4A-BA3F-460B7E2318D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D179EDD-F44B-7D41-AE3E-59EB3CEBCDC3}"/>
                  </a:ext>
                </a:extLst>
              </p:cNvPr>
              <p:cNvCxnSpPr/>
              <p:nvPr/>
            </p:nvCxnSpPr>
            <p:spPr>
              <a:xfrm>
                <a:off x="3219292" y="2772318"/>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0" name="Google Shape;61;p12">
              <a:extLst>
                <a:ext uri="{FF2B5EF4-FFF2-40B4-BE49-F238E27FC236}">
                  <a16:creationId xmlns:a16="http://schemas.microsoft.com/office/drawing/2014/main" id="{F8329D31-9AAF-064B-9558-B5D867361B2B}"/>
                </a:ext>
              </a:extLst>
            </p:cNvPr>
            <p:cNvSpPr txBox="1">
              <a:spLocks/>
            </p:cNvSpPr>
            <p:nvPr/>
          </p:nvSpPr>
          <p:spPr>
            <a:xfrm>
              <a:off x="3479009" y="2414446"/>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READ</a:t>
              </a:r>
            </a:p>
          </p:txBody>
        </p:sp>
      </p:grpSp>
      <p:grpSp>
        <p:nvGrpSpPr>
          <p:cNvPr id="244" name="Group 243">
            <a:extLst>
              <a:ext uri="{FF2B5EF4-FFF2-40B4-BE49-F238E27FC236}">
                <a16:creationId xmlns:a16="http://schemas.microsoft.com/office/drawing/2014/main" id="{D8719F4B-2191-8044-B55E-D5F2338C5FA5}"/>
              </a:ext>
            </a:extLst>
          </p:cNvPr>
          <p:cNvGrpSpPr/>
          <p:nvPr/>
        </p:nvGrpSpPr>
        <p:grpSpPr>
          <a:xfrm>
            <a:off x="4076441" y="4872053"/>
            <a:ext cx="995356" cy="287217"/>
            <a:chOff x="3358207" y="2324964"/>
            <a:chExt cx="995356" cy="444303"/>
          </a:xfrm>
        </p:grpSpPr>
        <p:grpSp>
          <p:nvGrpSpPr>
            <p:cNvPr id="245" name="Group 244">
              <a:extLst>
                <a:ext uri="{FF2B5EF4-FFF2-40B4-BE49-F238E27FC236}">
                  <a16:creationId xmlns:a16="http://schemas.microsoft.com/office/drawing/2014/main" id="{4D973911-BE25-6B49-A8AC-0D9E6B3A433A}"/>
                </a:ext>
              </a:extLst>
            </p:cNvPr>
            <p:cNvGrpSpPr/>
            <p:nvPr/>
          </p:nvGrpSpPr>
          <p:grpSpPr>
            <a:xfrm>
              <a:off x="3358207" y="2324964"/>
              <a:ext cx="995356" cy="444303"/>
              <a:chOff x="3219292" y="2335474"/>
              <a:chExt cx="995356" cy="444303"/>
            </a:xfrm>
          </p:grpSpPr>
          <p:sp>
            <p:nvSpPr>
              <p:cNvPr id="247" name="Rectangle 246">
                <a:extLst>
                  <a:ext uri="{FF2B5EF4-FFF2-40B4-BE49-F238E27FC236}">
                    <a16:creationId xmlns:a16="http://schemas.microsoft.com/office/drawing/2014/main" id="{F2FAA908-D63B-794D-B7FC-27354F1ACEEB}"/>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8" name="Straight Connector 247">
                <a:extLst>
                  <a:ext uri="{FF2B5EF4-FFF2-40B4-BE49-F238E27FC236}">
                    <a16:creationId xmlns:a16="http://schemas.microsoft.com/office/drawing/2014/main" id="{53576E6E-4D3C-B043-AF37-E1DF23176C91}"/>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3085D74-9B32-594A-92F7-C1CA6FE14692}"/>
                  </a:ext>
                </a:extLst>
              </p:cNvPr>
              <p:cNvCxnSpPr/>
              <p:nvPr/>
            </p:nvCxnSpPr>
            <p:spPr>
              <a:xfrm>
                <a:off x="3219292" y="27761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6" name="Google Shape;61;p12">
              <a:extLst>
                <a:ext uri="{FF2B5EF4-FFF2-40B4-BE49-F238E27FC236}">
                  <a16:creationId xmlns:a16="http://schemas.microsoft.com/office/drawing/2014/main" id="{B323D1C5-55B5-3242-82EE-6963D7CB176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WRITE</a:t>
              </a:r>
            </a:p>
          </p:txBody>
        </p:sp>
      </p:grpSp>
      <p:sp>
        <p:nvSpPr>
          <p:cNvPr id="250" name="Rounded Rectangle 249">
            <a:extLst>
              <a:ext uri="{FF2B5EF4-FFF2-40B4-BE49-F238E27FC236}">
                <a16:creationId xmlns:a16="http://schemas.microsoft.com/office/drawing/2014/main" id="{5C6BD0ED-FD94-6B4F-A012-430939F38C7A}"/>
              </a:ext>
            </a:extLst>
          </p:cNvPr>
          <p:cNvSpPr/>
          <p:nvPr/>
        </p:nvSpPr>
        <p:spPr>
          <a:xfrm>
            <a:off x="3908709" y="2129968"/>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r1</a:t>
            </a:r>
          </a:p>
        </p:txBody>
      </p:sp>
      <p:sp>
        <p:nvSpPr>
          <p:cNvPr id="251" name="Rounded Rectangle 250">
            <a:extLst>
              <a:ext uri="{FF2B5EF4-FFF2-40B4-BE49-F238E27FC236}">
                <a16:creationId xmlns:a16="http://schemas.microsoft.com/office/drawing/2014/main" id="{AAA82388-C888-E641-8565-7DF1BB63DC8D}"/>
              </a:ext>
            </a:extLst>
          </p:cNvPr>
          <p:cNvSpPr/>
          <p:nvPr/>
        </p:nvSpPr>
        <p:spPr>
          <a:xfrm>
            <a:off x="4233773" y="2129969"/>
            <a:ext cx="328329" cy="308928"/>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r2</a:t>
            </a:r>
          </a:p>
        </p:txBody>
      </p:sp>
      <p:sp>
        <p:nvSpPr>
          <p:cNvPr id="252" name="Rounded Rectangle 251">
            <a:extLst>
              <a:ext uri="{FF2B5EF4-FFF2-40B4-BE49-F238E27FC236}">
                <a16:creationId xmlns:a16="http://schemas.microsoft.com/office/drawing/2014/main" id="{17920849-A52B-8C48-B61C-AE072B76E8C6}"/>
              </a:ext>
            </a:extLst>
          </p:cNvPr>
          <p:cNvSpPr/>
          <p:nvPr/>
        </p:nvSpPr>
        <p:spPr>
          <a:xfrm>
            <a:off x="4558837" y="2135723"/>
            <a:ext cx="328329" cy="30208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r3</a:t>
            </a:r>
          </a:p>
        </p:txBody>
      </p:sp>
      <p:sp>
        <p:nvSpPr>
          <p:cNvPr id="253" name="Rounded Rectangle 252">
            <a:extLst>
              <a:ext uri="{FF2B5EF4-FFF2-40B4-BE49-F238E27FC236}">
                <a16:creationId xmlns:a16="http://schemas.microsoft.com/office/drawing/2014/main" id="{778768CA-4E45-A947-9D18-C9855F463517}"/>
              </a:ext>
            </a:extLst>
          </p:cNvPr>
          <p:cNvSpPr/>
          <p:nvPr/>
        </p:nvSpPr>
        <p:spPr>
          <a:xfrm>
            <a:off x="4883901" y="2139826"/>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r4</a:t>
            </a:r>
          </a:p>
        </p:txBody>
      </p:sp>
      <p:sp>
        <p:nvSpPr>
          <p:cNvPr id="254" name="Rounded Rectangle 253">
            <a:extLst>
              <a:ext uri="{FF2B5EF4-FFF2-40B4-BE49-F238E27FC236}">
                <a16:creationId xmlns:a16="http://schemas.microsoft.com/office/drawing/2014/main" id="{4D367FD7-201F-E64F-925D-4A4C7237F74A}"/>
              </a:ext>
            </a:extLst>
          </p:cNvPr>
          <p:cNvSpPr/>
          <p:nvPr/>
        </p:nvSpPr>
        <p:spPr>
          <a:xfrm>
            <a:off x="5202236" y="2138461"/>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r5</a:t>
            </a:r>
          </a:p>
        </p:txBody>
      </p:sp>
      <p:sp>
        <p:nvSpPr>
          <p:cNvPr id="255" name="Rounded Rectangle 254">
            <a:extLst>
              <a:ext uri="{FF2B5EF4-FFF2-40B4-BE49-F238E27FC236}">
                <a16:creationId xmlns:a16="http://schemas.microsoft.com/office/drawing/2014/main" id="{6EF3E1CA-32D3-A440-A524-992507BBFE96}"/>
              </a:ext>
            </a:extLst>
          </p:cNvPr>
          <p:cNvSpPr/>
          <p:nvPr/>
        </p:nvSpPr>
        <p:spPr>
          <a:xfrm>
            <a:off x="5524035" y="2144227"/>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r6</a:t>
            </a:r>
          </a:p>
        </p:txBody>
      </p:sp>
      <p:cxnSp>
        <p:nvCxnSpPr>
          <p:cNvPr id="10" name="Curved Connector 9">
            <a:extLst>
              <a:ext uri="{FF2B5EF4-FFF2-40B4-BE49-F238E27FC236}">
                <a16:creationId xmlns:a16="http://schemas.microsoft.com/office/drawing/2014/main" id="{85568B62-A68E-4741-A5E6-C0B4AED7E7A5}"/>
              </a:ext>
            </a:extLst>
          </p:cNvPr>
          <p:cNvCxnSpPr>
            <a:stCxn id="255" idx="3"/>
            <a:endCxn id="241" idx="0"/>
          </p:cNvCxnSpPr>
          <p:nvPr/>
        </p:nvCxnSpPr>
        <p:spPr>
          <a:xfrm flipH="1">
            <a:off x="3256966" y="2299746"/>
            <a:ext cx="2595398" cy="1548349"/>
          </a:xfrm>
          <a:prstGeom prst="curvedConnector4">
            <a:avLst>
              <a:gd name="adj1" fmla="val -8808"/>
              <a:gd name="adj2" fmla="val 2136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C06E86-3E0F-D649-A43A-32D948BA7C9E}"/>
              </a:ext>
            </a:extLst>
          </p:cNvPr>
          <p:cNvCxnSpPr>
            <a:cxnSpLocks/>
            <a:endCxn id="250" idx="1"/>
          </p:cNvCxnSpPr>
          <p:nvPr/>
        </p:nvCxnSpPr>
        <p:spPr>
          <a:xfrm flipV="1">
            <a:off x="3437068" y="2281329"/>
            <a:ext cx="471641" cy="849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38613C82-8810-B24A-9A88-B8DBA9A12DFA}"/>
              </a:ext>
            </a:extLst>
          </p:cNvPr>
          <p:cNvCxnSpPr>
            <a:cxnSpLocks/>
            <a:stCxn id="241" idx="3"/>
            <a:endCxn id="222" idx="1"/>
          </p:cNvCxnSpPr>
          <p:nvPr/>
        </p:nvCxnSpPr>
        <p:spPr>
          <a:xfrm flipV="1">
            <a:off x="3631223" y="3991287"/>
            <a:ext cx="571905" cy="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0F87AB2-533D-7948-9D09-0A2EFE372522}"/>
              </a:ext>
            </a:extLst>
          </p:cNvPr>
          <p:cNvCxnSpPr>
            <a:cxnSpLocks/>
            <a:stCxn id="222" idx="3"/>
            <a:endCxn id="228" idx="1"/>
          </p:cNvCxnSpPr>
          <p:nvPr/>
        </p:nvCxnSpPr>
        <p:spPr>
          <a:xfrm flipV="1">
            <a:off x="4951642" y="3986372"/>
            <a:ext cx="691955" cy="49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F7EF2F0-81F1-A84E-95EA-9F061B256773}"/>
              </a:ext>
            </a:extLst>
          </p:cNvPr>
          <p:cNvCxnSpPr>
            <a:cxnSpLocks/>
            <a:stCxn id="228" idx="3"/>
            <a:endCxn id="235" idx="1"/>
          </p:cNvCxnSpPr>
          <p:nvPr/>
        </p:nvCxnSpPr>
        <p:spPr>
          <a:xfrm>
            <a:off x="6392111" y="3986372"/>
            <a:ext cx="588480" cy="20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0" name="Google Shape;61;p12">
            <a:extLst>
              <a:ext uri="{FF2B5EF4-FFF2-40B4-BE49-F238E27FC236}">
                <a16:creationId xmlns:a16="http://schemas.microsoft.com/office/drawing/2014/main" id="{175BD33B-AED1-2343-83CC-633DA1E1EEF8}"/>
              </a:ext>
            </a:extLst>
          </p:cNvPr>
          <p:cNvSpPr txBox="1">
            <a:spLocks/>
          </p:cNvSpPr>
          <p:nvPr/>
        </p:nvSpPr>
        <p:spPr>
          <a:xfrm>
            <a:off x="4972662" y="544124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invalid-messages</a:t>
            </a:r>
          </a:p>
        </p:txBody>
      </p:sp>
      <p:sp>
        <p:nvSpPr>
          <p:cNvPr id="261" name="Rounded Rectangle 260">
            <a:extLst>
              <a:ext uri="{FF2B5EF4-FFF2-40B4-BE49-F238E27FC236}">
                <a16:creationId xmlns:a16="http://schemas.microsoft.com/office/drawing/2014/main" id="{08156DBD-D35A-1E47-BFB3-02C4F4DDDE56}"/>
              </a:ext>
            </a:extLst>
          </p:cNvPr>
          <p:cNvSpPr/>
          <p:nvPr/>
        </p:nvSpPr>
        <p:spPr>
          <a:xfrm>
            <a:off x="4527089" y="5713998"/>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i1</a:t>
            </a:r>
          </a:p>
        </p:txBody>
      </p:sp>
      <p:sp>
        <p:nvSpPr>
          <p:cNvPr id="262" name="Rounded Rectangle 261">
            <a:extLst>
              <a:ext uri="{FF2B5EF4-FFF2-40B4-BE49-F238E27FC236}">
                <a16:creationId xmlns:a16="http://schemas.microsoft.com/office/drawing/2014/main" id="{86BBEFAE-7728-A540-8F73-C989F4FEB33B}"/>
              </a:ext>
            </a:extLst>
          </p:cNvPr>
          <p:cNvSpPr/>
          <p:nvPr/>
        </p:nvSpPr>
        <p:spPr>
          <a:xfrm>
            <a:off x="4852153" y="5722491"/>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i2</a:t>
            </a:r>
          </a:p>
        </p:txBody>
      </p:sp>
      <p:sp>
        <p:nvSpPr>
          <p:cNvPr id="263" name="Rounded Rectangle 262">
            <a:extLst>
              <a:ext uri="{FF2B5EF4-FFF2-40B4-BE49-F238E27FC236}">
                <a16:creationId xmlns:a16="http://schemas.microsoft.com/office/drawing/2014/main" id="{39776932-A34D-9F4F-8C4C-9199B1BFF6FD}"/>
              </a:ext>
            </a:extLst>
          </p:cNvPr>
          <p:cNvSpPr/>
          <p:nvPr/>
        </p:nvSpPr>
        <p:spPr>
          <a:xfrm>
            <a:off x="5177217" y="5719113"/>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i3</a:t>
            </a:r>
          </a:p>
        </p:txBody>
      </p:sp>
      <p:sp>
        <p:nvSpPr>
          <p:cNvPr id="264" name="Rounded Rectangle 263">
            <a:extLst>
              <a:ext uri="{FF2B5EF4-FFF2-40B4-BE49-F238E27FC236}">
                <a16:creationId xmlns:a16="http://schemas.microsoft.com/office/drawing/2014/main" id="{3EBCADEA-F16C-894E-9AE5-A99ADA821434}"/>
              </a:ext>
            </a:extLst>
          </p:cNvPr>
          <p:cNvSpPr/>
          <p:nvPr/>
        </p:nvSpPr>
        <p:spPr>
          <a:xfrm>
            <a:off x="5502281" y="5723856"/>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i4</a:t>
            </a:r>
          </a:p>
        </p:txBody>
      </p:sp>
      <p:sp>
        <p:nvSpPr>
          <p:cNvPr id="265" name="Rounded Rectangle 264">
            <a:extLst>
              <a:ext uri="{FF2B5EF4-FFF2-40B4-BE49-F238E27FC236}">
                <a16:creationId xmlns:a16="http://schemas.microsoft.com/office/drawing/2014/main" id="{391E158D-09AE-0C40-B9F8-4A5A40818DDE}"/>
              </a:ext>
            </a:extLst>
          </p:cNvPr>
          <p:cNvSpPr/>
          <p:nvPr/>
        </p:nvSpPr>
        <p:spPr>
          <a:xfrm>
            <a:off x="5820616" y="5722491"/>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i5</a:t>
            </a:r>
          </a:p>
        </p:txBody>
      </p:sp>
      <p:sp>
        <p:nvSpPr>
          <p:cNvPr id="266" name="Rounded Rectangle 265">
            <a:extLst>
              <a:ext uri="{FF2B5EF4-FFF2-40B4-BE49-F238E27FC236}">
                <a16:creationId xmlns:a16="http://schemas.microsoft.com/office/drawing/2014/main" id="{446BEA71-4C33-E844-9AAC-D0967C96CEEA}"/>
              </a:ext>
            </a:extLst>
          </p:cNvPr>
          <p:cNvSpPr/>
          <p:nvPr/>
        </p:nvSpPr>
        <p:spPr>
          <a:xfrm>
            <a:off x="6142415" y="5728257"/>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i6</a:t>
            </a:r>
          </a:p>
        </p:txBody>
      </p:sp>
      <p:cxnSp>
        <p:nvCxnSpPr>
          <p:cNvPr id="268" name="Curved Connector 267">
            <a:extLst>
              <a:ext uri="{FF2B5EF4-FFF2-40B4-BE49-F238E27FC236}">
                <a16:creationId xmlns:a16="http://schemas.microsoft.com/office/drawing/2014/main" id="{206CDF16-7D24-7B4B-8C9E-77BDB001964F}"/>
              </a:ext>
            </a:extLst>
          </p:cNvPr>
          <p:cNvCxnSpPr>
            <a:cxnSpLocks/>
            <a:stCxn id="247" idx="2"/>
            <a:endCxn id="261" idx="1"/>
          </p:cNvCxnSpPr>
          <p:nvPr/>
        </p:nvCxnSpPr>
        <p:spPr>
          <a:xfrm rot="5400000">
            <a:off x="4195631" y="5490729"/>
            <a:ext cx="706089" cy="43171"/>
          </a:xfrm>
          <a:prstGeom prst="curvedConnector4">
            <a:avLst>
              <a:gd name="adj1" fmla="val 39282"/>
              <a:gd name="adj2" fmla="val 62952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9" name="Google Shape;61;p12">
            <a:extLst>
              <a:ext uri="{FF2B5EF4-FFF2-40B4-BE49-F238E27FC236}">
                <a16:creationId xmlns:a16="http://schemas.microsoft.com/office/drawing/2014/main" id="{F9C53B6E-5796-8343-A013-1678E421B473}"/>
              </a:ext>
            </a:extLst>
          </p:cNvPr>
          <p:cNvSpPr txBox="1">
            <a:spLocks/>
          </p:cNvSpPr>
          <p:nvPr/>
        </p:nvSpPr>
        <p:spPr>
          <a:xfrm>
            <a:off x="8799194" y="3593032"/>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Valid-messages</a:t>
            </a:r>
          </a:p>
        </p:txBody>
      </p:sp>
      <p:sp>
        <p:nvSpPr>
          <p:cNvPr id="270" name="Rounded Rectangle 269">
            <a:extLst>
              <a:ext uri="{FF2B5EF4-FFF2-40B4-BE49-F238E27FC236}">
                <a16:creationId xmlns:a16="http://schemas.microsoft.com/office/drawing/2014/main" id="{81A6F3A0-3259-5D41-9163-D1CD11A3054D}"/>
              </a:ext>
            </a:extLst>
          </p:cNvPr>
          <p:cNvSpPr/>
          <p:nvPr/>
        </p:nvSpPr>
        <p:spPr>
          <a:xfrm>
            <a:off x="8353621"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v1</a:t>
            </a:r>
          </a:p>
        </p:txBody>
      </p:sp>
      <p:sp>
        <p:nvSpPr>
          <p:cNvPr id="271" name="Rounded Rectangle 270">
            <a:extLst>
              <a:ext uri="{FF2B5EF4-FFF2-40B4-BE49-F238E27FC236}">
                <a16:creationId xmlns:a16="http://schemas.microsoft.com/office/drawing/2014/main" id="{2193C6BD-54E1-7348-B50D-28ED0BD6E231}"/>
              </a:ext>
            </a:extLst>
          </p:cNvPr>
          <p:cNvSpPr/>
          <p:nvPr/>
        </p:nvSpPr>
        <p:spPr>
          <a:xfrm>
            <a:off x="8678685"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v2</a:t>
            </a:r>
          </a:p>
        </p:txBody>
      </p:sp>
      <p:sp>
        <p:nvSpPr>
          <p:cNvPr id="272" name="Rounded Rectangle 271">
            <a:extLst>
              <a:ext uri="{FF2B5EF4-FFF2-40B4-BE49-F238E27FC236}">
                <a16:creationId xmlns:a16="http://schemas.microsoft.com/office/drawing/2014/main" id="{935E2AC8-D642-EB4B-855A-0F8D4AE70FA8}"/>
              </a:ext>
            </a:extLst>
          </p:cNvPr>
          <p:cNvSpPr/>
          <p:nvPr/>
        </p:nvSpPr>
        <p:spPr>
          <a:xfrm>
            <a:off x="9003749" y="3869651"/>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v3</a:t>
            </a:r>
          </a:p>
        </p:txBody>
      </p:sp>
      <p:sp>
        <p:nvSpPr>
          <p:cNvPr id="273" name="Rounded Rectangle 272">
            <a:extLst>
              <a:ext uri="{FF2B5EF4-FFF2-40B4-BE49-F238E27FC236}">
                <a16:creationId xmlns:a16="http://schemas.microsoft.com/office/drawing/2014/main" id="{9C8572EE-5701-C14B-B3BB-9589F28F38A3}"/>
              </a:ext>
            </a:extLst>
          </p:cNvPr>
          <p:cNvSpPr/>
          <p:nvPr/>
        </p:nvSpPr>
        <p:spPr>
          <a:xfrm>
            <a:off x="9328813" y="3866497"/>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mj-lt"/>
                <a:ea typeface="Nanum Pen Script" panose="03040600000000000000" pitchFamily="66" charset="-127"/>
              </a:rPr>
              <a:t>v4</a:t>
            </a:r>
          </a:p>
        </p:txBody>
      </p:sp>
      <p:sp>
        <p:nvSpPr>
          <p:cNvPr id="274" name="Rounded Rectangle 273">
            <a:extLst>
              <a:ext uri="{FF2B5EF4-FFF2-40B4-BE49-F238E27FC236}">
                <a16:creationId xmlns:a16="http://schemas.microsoft.com/office/drawing/2014/main" id="{F5168371-9F51-7049-9B20-7CFA4852F7BB}"/>
              </a:ext>
            </a:extLst>
          </p:cNvPr>
          <p:cNvSpPr/>
          <p:nvPr/>
        </p:nvSpPr>
        <p:spPr>
          <a:xfrm>
            <a:off x="9647148" y="3865132"/>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v5</a:t>
            </a:r>
          </a:p>
        </p:txBody>
      </p:sp>
      <p:sp>
        <p:nvSpPr>
          <p:cNvPr id="275" name="Rounded Rectangle 274">
            <a:extLst>
              <a:ext uri="{FF2B5EF4-FFF2-40B4-BE49-F238E27FC236}">
                <a16:creationId xmlns:a16="http://schemas.microsoft.com/office/drawing/2014/main" id="{7B8EE62E-82EE-4641-AD98-688FEE33D52E}"/>
              </a:ext>
            </a:extLst>
          </p:cNvPr>
          <p:cNvSpPr/>
          <p:nvPr/>
        </p:nvSpPr>
        <p:spPr>
          <a:xfrm>
            <a:off x="9968947" y="3870898"/>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v6</a:t>
            </a:r>
          </a:p>
        </p:txBody>
      </p:sp>
      <p:cxnSp>
        <p:nvCxnSpPr>
          <p:cNvPr id="276" name="Straight Arrow Connector 275">
            <a:extLst>
              <a:ext uri="{FF2B5EF4-FFF2-40B4-BE49-F238E27FC236}">
                <a16:creationId xmlns:a16="http://schemas.microsoft.com/office/drawing/2014/main" id="{FE411E34-5567-9A40-944A-CA880090AA90}"/>
              </a:ext>
            </a:extLst>
          </p:cNvPr>
          <p:cNvCxnSpPr>
            <a:cxnSpLocks/>
            <a:stCxn id="234" idx="3"/>
            <a:endCxn id="270" idx="1"/>
          </p:cNvCxnSpPr>
          <p:nvPr/>
        </p:nvCxnSpPr>
        <p:spPr>
          <a:xfrm>
            <a:off x="7730344" y="4007829"/>
            <a:ext cx="623277" cy="7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4D39CAB4-B1DA-5840-BB71-AFEBE29D2CC9}"/>
              </a:ext>
            </a:extLst>
          </p:cNvPr>
          <p:cNvCxnSpPr>
            <a:cxnSpLocks/>
            <a:stCxn id="222" idx="2"/>
            <a:endCxn id="247" idx="0"/>
          </p:cNvCxnSpPr>
          <p:nvPr/>
        </p:nvCxnSpPr>
        <p:spPr>
          <a:xfrm flipH="1">
            <a:off x="4570260" y="4134895"/>
            <a:ext cx="7125" cy="737158"/>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3">
            <a:extLst>
              <a:ext uri="{FF2B5EF4-FFF2-40B4-BE49-F238E27FC236}">
                <a16:creationId xmlns:a16="http://schemas.microsoft.com/office/drawing/2014/main" id="{5BD91B10-7CCD-5D4D-AF94-A236FC006B7E}"/>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a:t>
            </a:r>
          </a:p>
        </p:txBody>
      </p:sp>
    </p:spTree>
    <p:extLst>
      <p:ext uri="{BB962C8B-B14F-4D97-AF65-F5344CB8AC3E}">
        <p14:creationId xmlns:p14="http://schemas.microsoft.com/office/powerpoint/2010/main" val="378364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Internal Structure Of </a:t>
            </a:r>
            <a:r>
              <a:rPr lang="en-US" sz="1800" b="1" dirty="0" err="1">
                <a:solidFill>
                  <a:srgbClr val="73C4EF"/>
                </a:solidFill>
              </a:rPr>
              <a:t>citiIntegration</a:t>
            </a:r>
            <a:r>
              <a:rPr lang="en-US" sz="1800" b="1" dirty="0">
                <a:solidFill>
                  <a:srgbClr val="73C4EF"/>
                </a:solidFill>
              </a:rPr>
              <a:t> (Source)</a:t>
            </a:r>
          </a:p>
        </p:txBody>
      </p:sp>
      <p:pic>
        <p:nvPicPr>
          <p:cNvPr id="3" name="Picture 2">
            <a:extLst>
              <a:ext uri="{FF2B5EF4-FFF2-40B4-BE49-F238E27FC236}">
                <a16:creationId xmlns:a16="http://schemas.microsoft.com/office/drawing/2014/main" id="{EE2E72E4-72F0-414D-AD90-C51F3E59F5F2}"/>
              </a:ext>
            </a:extLst>
          </p:cNvPr>
          <p:cNvPicPr>
            <a:picLocks noChangeAspect="1"/>
          </p:cNvPicPr>
          <p:nvPr/>
        </p:nvPicPr>
        <p:blipFill>
          <a:blip r:embed="rId2"/>
          <a:stretch>
            <a:fillRect/>
          </a:stretch>
        </p:blipFill>
        <p:spPr>
          <a:xfrm>
            <a:off x="377375" y="1037672"/>
            <a:ext cx="11571470" cy="5182761"/>
          </a:xfrm>
          <a:prstGeom prst="rect">
            <a:avLst/>
          </a:prstGeom>
        </p:spPr>
      </p:pic>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a:t>
            </a:r>
          </a:p>
        </p:txBody>
      </p:sp>
    </p:spTree>
    <p:extLst>
      <p:ext uri="{BB962C8B-B14F-4D97-AF65-F5344CB8AC3E}">
        <p14:creationId xmlns:p14="http://schemas.microsoft.com/office/powerpoint/2010/main" val="1647947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637567"/>
            <a:ext cx="6178873"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 Architecture Internal Structure Of </a:t>
            </a:r>
            <a:r>
              <a:rPr lang="en-US" sz="1800" b="1" dirty="0" err="1">
                <a:solidFill>
                  <a:srgbClr val="73C4EF"/>
                </a:solidFill>
              </a:rPr>
              <a:t>citiProducerEngine</a:t>
            </a:r>
            <a:endParaRPr lang="en-US" sz="1800" b="1" dirty="0">
              <a:solidFill>
                <a:srgbClr val="73C4EF"/>
              </a:solidFill>
            </a:endParaRPr>
          </a:p>
        </p:txBody>
      </p:sp>
      <p:pic>
        <p:nvPicPr>
          <p:cNvPr id="3" name="Picture 2">
            <a:extLst>
              <a:ext uri="{FF2B5EF4-FFF2-40B4-BE49-F238E27FC236}">
                <a16:creationId xmlns:a16="http://schemas.microsoft.com/office/drawing/2014/main" id="{D4DB8B99-BBCC-C946-B936-4DC737B76398}"/>
              </a:ext>
            </a:extLst>
          </p:cNvPr>
          <p:cNvPicPr>
            <a:picLocks noChangeAspect="1"/>
          </p:cNvPicPr>
          <p:nvPr/>
        </p:nvPicPr>
        <p:blipFill>
          <a:blip r:embed="rId2"/>
          <a:stretch>
            <a:fillRect/>
          </a:stretch>
        </p:blipFill>
        <p:spPr>
          <a:xfrm>
            <a:off x="1537462" y="1323169"/>
            <a:ext cx="9117076" cy="4211661"/>
          </a:xfrm>
          <a:prstGeom prst="rect">
            <a:avLst/>
          </a:prstGeom>
        </p:spPr>
      </p:pic>
      <p:sp>
        <p:nvSpPr>
          <p:cNvPr id="5" name="Rectangle 3">
            <a:extLst>
              <a:ext uri="{FF2B5EF4-FFF2-40B4-BE49-F238E27FC236}">
                <a16:creationId xmlns:a16="http://schemas.microsoft.com/office/drawing/2014/main" id="{46BDFC03-AD40-1F42-953E-F4AB4F66DF16}"/>
              </a:ext>
            </a:extLst>
          </p:cNvPr>
          <p:cNvSpPr txBox="1"/>
          <p:nvPr/>
        </p:nvSpPr>
        <p:spPr>
          <a:xfrm>
            <a:off x="404806" y="205213"/>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Tree>
    <p:extLst>
      <p:ext uri="{BB962C8B-B14F-4D97-AF65-F5344CB8AC3E}">
        <p14:creationId xmlns:p14="http://schemas.microsoft.com/office/powerpoint/2010/main" val="3415052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1735698" y="2098066"/>
            <a:ext cx="2270819" cy="2218287"/>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1690527" y="1947861"/>
            <a:ext cx="2367582" cy="2391959"/>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2505045" y="2290637"/>
            <a:ext cx="680148" cy="500697"/>
            <a:chOff x="8110618" y="1534789"/>
            <a:chExt cx="439673" cy="428597"/>
          </a:xfrm>
        </p:grpSpPr>
        <p:sp>
          <p:nvSpPr>
            <p:cNvPr id="90" name="TextBox 89">
              <a:extLst>
                <a:ext uri="{FF2B5EF4-FFF2-40B4-BE49-F238E27FC236}">
                  <a16:creationId xmlns:a16="http://schemas.microsoft.com/office/drawing/2014/main" id="{A9A9EFD4-48A7-084F-8F70-821F3F353C58}"/>
                </a:ext>
              </a:extLst>
            </p:cNvPr>
            <p:cNvSpPr txBox="1"/>
            <p:nvPr/>
          </p:nvSpPr>
          <p:spPr>
            <a:xfrm>
              <a:off x="8154146" y="1582749"/>
              <a:ext cx="380825" cy="340004"/>
            </a:xfrm>
            <a:prstGeom prst="rect">
              <a:avLst/>
            </a:prstGeom>
            <a:noFill/>
          </p:spPr>
          <p:txBody>
            <a:bodyPr wrap="square" tIns="90000" bIns="90000" rtlCol="0" anchor="t">
              <a:spAutoFit/>
            </a:bodyPr>
            <a:lstStyle/>
            <a:p>
              <a:pPr algn="ct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w="254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w="254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2650032" y="2690904"/>
            <a:ext cx="432685" cy="455845"/>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66" name="TextBox 165">
            <a:extLst>
              <a:ext uri="{FF2B5EF4-FFF2-40B4-BE49-F238E27FC236}">
                <a16:creationId xmlns:a16="http://schemas.microsoft.com/office/drawing/2014/main" id="{2CF4B5FE-D75C-534F-A4FF-4D206DE72FAE}"/>
              </a:ext>
            </a:extLst>
          </p:cNvPr>
          <p:cNvSpPr txBox="1"/>
          <p:nvPr/>
        </p:nvSpPr>
        <p:spPr>
          <a:xfrm>
            <a:off x="2550504" y="1162009"/>
            <a:ext cx="696023"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Service</a:t>
            </a:r>
          </a:p>
        </p:txBody>
      </p:sp>
      <p:cxnSp>
        <p:nvCxnSpPr>
          <p:cNvPr id="170" name="Straight Connector 169">
            <a:extLst>
              <a:ext uri="{FF2B5EF4-FFF2-40B4-BE49-F238E27FC236}">
                <a16:creationId xmlns:a16="http://schemas.microsoft.com/office/drawing/2014/main" id="{269022B0-798F-8045-8690-2EB7FD1B33B1}"/>
              </a:ext>
            </a:extLst>
          </p:cNvPr>
          <p:cNvCxnSpPr>
            <a:cxnSpLocks/>
          </p:cNvCxnSpPr>
          <p:nvPr/>
        </p:nvCxnSpPr>
        <p:spPr>
          <a:xfrm flipV="1">
            <a:off x="369009" y="3247992"/>
            <a:ext cx="2457999"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682471" y="4905537"/>
            <a:ext cx="4367806" cy="351035"/>
          </a:xfrm>
          <a:prstGeom prst="rect">
            <a:avLst/>
          </a:prstGeom>
          <a:noFill/>
        </p:spPr>
        <p:txBody>
          <a:bodyPr wrap="square" tIns="90000" bIns="90000" rtlCol="0" anchor="t">
            <a:spAutoFit/>
          </a:bodyPr>
          <a:lstStyle/>
          <a:p>
            <a:pPr algn="ctr"/>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Commands, events, and queries</a:t>
            </a:r>
          </a:p>
        </p:txBody>
      </p:sp>
      <p:pic>
        <p:nvPicPr>
          <p:cNvPr id="57" name="Picture 56">
            <a:extLst>
              <a:ext uri="{FF2B5EF4-FFF2-40B4-BE49-F238E27FC236}">
                <a16:creationId xmlns:a16="http://schemas.microsoft.com/office/drawing/2014/main" id="{9B2CD5F7-F070-FC45-8EEA-066996F40EB1}"/>
              </a:ext>
            </a:extLst>
          </p:cNvPr>
          <p:cNvPicPr>
            <a:picLocks noChangeAspect="1"/>
          </p:cNvPicPr>
          <p:nvPr/>
        </p:nvPicPr>
        <p:blipFill>
          <a:blip r:embed="rId2">
            <a:alphaModFix amt="10000"/>
          </a:blip>
          <a:stretch>
            <a:fillRect/>
          </a:stretch>
        </p:blipFill>
        <p:spPr>
          <a:xfrm>
            <a:off x="2433001" y="2873267"/>
            <a:ext cx="882633" cy="847771"/>
          </a:xfrm>
          <a:prstGeom prst="rect">
            <a:avLst/>
          </a:prstGeom>
        </p:spPr>
      </p:pic>
      <p:cxnSp>
        <p:nvCxnSpPr>
          <p:cNvPr id="58" name="Straight Connector 57">
            <a:extLst>
              <a:ext uri="{FF2B5EF4-FFF2-40B4-BE49-F238E27FC236}">
                <a16:creationId xmlns:a16="http://schemas.microsoft.com/office/drawing/2014/main" id="{3B4A2210-0015-F547-B864-8966C2F9BE4A}"/>
              </a:ext>
            </a:extLst>
          </p:cNvPr>
          <p:cNvCxnSpPr>
            <a:cxnSpLocks/>
            <a:endCxn id="2" idx="0"/>
          </p:cNvCxnSpPr>
          <p:nvPr/>
        </p:nvCxnSpPr>
        <p:spPr>
          <a:xfrm flipH="1">
            <a:off x="2871108" y="1536998"/>
            <a:ext cx="3209" cy="561068"/>
          </a:xfrm>
          <a:prstGeom prst="line">
            <a:avLst/>
          </a:prstGeom>
          <a:ln w="12700">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12F06F-9047-6848-AD4B-1A13BE3BC83C}"/>
              </a:ext>
            </a:extLst>
          </p:cNvPr>
          <p:cNvCxnSpPr>
            <a:cxnSpLocks/>
          </p:cNvCxnSpPr>
          <p:nvPr/>
        </p:nvCxnSpPr>
        <p:spPr>
          <a:xfrm flipV="1">
            <a:off x="3177986" y="3297152"/>
            <a:ext cx="1930180"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8C6F8C5-0795-F74B-A14C-D864C25E9F0D}"/>
              </a:ext>
            </a:extLst>
          </p:cNvPr>
          <p:cNvSpPr txBox="1"/>
          <p:nvPr/>
        </p:nvSpPr>
        <p:spPr>
          <a:xfrm>
            <a:off x="3363162" y="1587594"/>
            <a:ext cx="1670650"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EVENT - DRIVEN</a:t>
            </a:r>
          </a:p>
        </p:txBody>
      </p:sp>
      <p:sp>
        <p:nvSpPr>
          <p:cNvPr id="74" name="TextBox 73">
            <a:extLst>
              <a:ext uri="{FF2B5EF4-FFF2-40B4-BE49-F238E27FC236}">
                <a16:creationId xmlns:a16="http://schemas.microsoft.com/office/drawing/2014/main" id="{C2509228-FD45-0548-A01F-E93EE71C1E58}"/>
              </a:ext>
            </a:extLst>
          </p:cNvPr>
          <p:cNvSpPr txBox="1"/>
          <p:nvPr/>
        </p:nvSpPr>
        <p:spPr>
          <a:xfrm>
            <a:off x="653258" y="1565961"/>
            <a:ext cx="1920719"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REQUEST - DRIVEN</a:t>
            </a:r>
          </a:p>
        </p:txBody>
      </p:sp>
      <p:sp>
        <p:nvSpPr>
          <p:cNvPr id="75" name="TextBox 74">
            <a:extLst>
              <a:ext uri="{FF2B5EF4-FFF2-40B4-BE49-F238E27FC236}">
                <a16:creationId xmlns:a16="http://schemas.microsoft.com/office/drawing/2014/main" id="{6EBAE879-C9E2-3245-8456-1EA15EB955EE}"/>
              </a:ext>
            </a:extLst>
          </p:cNvPr>
          <p:cNvSpPr txBox="1"/>
          <p:nvPr/>
        </p:nvSpPr>
        <p:spPr>
          <a:xfrm>
            <a:off x="391236" y="2295111"/>
            <a:ext cx="1361612" cy="504923"/>
          </a:xfrm>
          <a:prstGeom prst="rect">
            <a:avLst/>
          </a:prstGeom>
          <a:noFill/>
        </p:spPr>
        <p:txBody>
          <a:bodyPr wrap="square" tIns="90000" bIns="90000" rtlCol="0" anchor="t">
            <a:spAutoFit/>
          </a:bodyPr>
          <a:lstStyle/>
          <a:p>
            <a:pPr algn="ct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serviceName</a:t>
            </a:r>
            <a:r>
              <a:rPr lang="en-US" sz="10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Widget</a:t>
            </a: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t>
            </a:r>
          </a:p>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Command</a:t>
            </a:r>
          </a:p>
        </p:txBody>
      </p:sp>
      <p:cxnSp>
        <p:nvCxnSpPr>
          <p:cNvPr id="76" name="Straight Arrow Connector 75">
            <a:extLst>
              <a:ext uri="{FF2B5EF4-FFF2-40B4-BE49-F238E27FC236}">
                <a16:creationId xmlns:a16="http://schemas.microsoft.com/office/drawing/2014/main" id="{7B6590D1-4588-E642-B298-3ABC41C570EF}"/>
              </a:ext>
            </a:extLst>
          </p:cNvPr>
          <p:cNvCxnSpPr>
            <a:cxnSpLocks/>
          </p:cNvCxnSpPr>
          <p:nvPr/>
        </p:nvCxnSpPr>
        <p:spPr>
          <a:xfrm flipH="1" flipV="1">
            <a:off x="1665888" y="2661325"/>
            <a:ext cx="769367" cy="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F466C2-48E3-1A4A-92DA-2A8C7944AF5D}"/>
              </a:ext>
            </a:extLst>
          </p:cNvPr>
          <p:cNvCxnSpPr>
            <a:cxnSpLocks/>
          </p:cNvCxnSpPr>
          <p:nvPr/>
        </p:nvCxnSpPr>
        <p:spPr>
          <a:xfrm flipH="1" flipV="1">
            <a:off x="1683116" y="2449383"/>
            <a:ext cx="757734" cy="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6B5839-14CD-C94B-936B-0C14E37F1427}"/>
              </a:ext>
            </a:extLst>
          </p:cNvPr>
          <p:cNvCxnSpPr>
            <a:cxnSpLocks/>
          </p:cNvCxnSpPr>
          <p:nvPr/>
        </p:nvCxnSpPr>
        <p:spPr>
          <a:xfrm flipH="1" flipV="1">
            <a:off x="3228387" y="2453082"/>
            <a:ext cx="907853" cy="171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A23160D-ADAA-0B43-A0E5-FC30BC04D4A5}"/>
              </a:ext>
            </a:extLst>
          </p:cNvPr>
          <p:cNvCxnSpPr>
            <a:cxnSpLocks/>
          </p:cNvCxnSpPr>
          <p:nvPr/>
        </p:nvCxnSpPr>
        <p:spPr>
          <a:xfrm flipH="1">
            <a:off x="3230886" y="2586645"/>
            <a:ext cx="912190" cy="2936"/>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3BFDCB6-EC61-E344-A94C-41BA9D3A1F18}"/>
              </a:ext>
            </a:extLst>
          </p:cNvPr>
          <p:cNvCxnSpPr>
            <a:cxnSpLocks/>
          </p:cNvCxnSpPr>
          <p:nvPr/>
        </p:nvCxnSpPr>
        <p:spPr>
          <a:xfrm flipH="1">
            <a:off x="3228388" y="2721433"/>
            <a:ext cx="914688" cy="4647"/>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EC1E43-E0AA-A347-839F-CB3D4527F7B3}"/>
              </a:ext>
            </a:extLst>
          </p:cNvPr>
          <p:cNvSpPr txBox="1"/>
          <p:nvPr/>
        </p:nvSpPr>
        <p:spPr>
          <a:xfrm>
            <a:off x="4072799" y="2384581"/>
            <a:ext cx="1738261" cy="558784"/>
          </a:xfrm>
          <a:prstGeom prst="rect">
            <a:avLst/>
          </a:prstGeom>
          <a:noFill/>
        </p:spPr>
        <p:txBody>
          <a:bodyPr wrap="square" tIns="90000" bIns="90000" rtlCol="0" anchor="t">
            <a:spAutoFit/>
          </a:bodyPr>
          <a:lstStyle/>
          <a:p>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Widget - Just happened”</a:t>
            </a:r>
          </a:p>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a:t>
            </a:r>
          </a:p>
        </p:txBody>
      </p:sp>
      <p:sp>
        <p:nvSpPr>
          <p:cNvPr id="93" name="TextBox 92">
            <a:extLst>
              <a:ext uri="{FF2B5EF4-FFF2-40B4-BE49-F238E27FC236}">
                <a16:creationId xmlns:a16="http://schemas.microsoft.com/office/drawing/2014/main" id="{EBD50AEE-E6D4-B74B-8762-F5F86B3F4CF5}"/>
              </a:ext>
            </a:extLst>
          </p:cNvPr>
          <p:cNvSpPr txBox="1"/>
          <p:nvPr/>
        </p:nvSpPr>
        <p:spPr>
          <a:xfrm>
            <a:off x="3215321" y="2663384"/>
            <a:ext cx="641522"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94" name="TextBox 93">
            <a:extLst>
              <a:ext uri="{FF2B5EF4-FFF2-40B4-BE49-F238E27FC236}">
                <a16:creationId xmlns:a16="http://schemas.microsoft.com/office/drawing/2014/main" id="{1081AF98-F658-7D43-8CD8-275BF0A4AC5F}"/>
              </a:ext>
            </a:extLst>
          </p:cNvPr>
          <p:cNvSpPr txBox="1"/>
          <p:nvPr/>
        </p:nvSpPr>
        <p:spPr>
          <a:xfrm>
            <a:off x="2650032" y="3513036"/>
            <a:ext cx="801823"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 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45" name="Arc 44">
            <a:extLst>
              <a:ext uri="{FF2B5EF4-FFF2-40B4-BE49-F238E27FC236}">
                <a16:creationId xmlns:a16="http://schemas.microsoft.com/office/drawing/2014/main" id="{9519B9DE-7E10-6440-954C-0187F848A3E8}"/>
              </a:ext>
            </a:extLst>
          </p:cNvPr>
          <p:cNvSpPr/>
          <p:nvPr/>
        </p:nvSpPr>
        <p:spPr>
          <a:xfrm rot="20432885">
            <a:off x="1564279" y="3792881"/>
            <a:ext cx="842694" cy="468729"/>
          </a:xfrm>
          <a:prstGeom prst="arc">
            <a:avLst>
              <a:gd name="adj1" fmla="val 12252215"/>
              <a:gd name="adj2" fmla="val 10363096"/>
            </a:avLst>
          </a:prstGeom>
          <a:ln w="22225">
            <a:solidFill>
              <a:srgbClr val="0079D1"/>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a:extLst>
              <a:ext uri="{FF2B5EF4-FFF2-40B4-BE49-F238E27FC236}">
                <a16:creationId xmlns:a16="http://schemas.microsoft.com/office/drawing/2014/main" id="{7FC4D8B0-9B42-7347-8E40-604958F3FE15}"/>
              </a:ext>
            </a:extLst>
          </p:cNvPr>
          <p:cNvSpPr txBox="1"/>
          <p:nvPr/>
        </p:nvSpPr>
        <p:spPr>
          <a:xfrm>
            <a:off x="377109" y="3875711"/>
            <a:ext cx="1511952" cy="458757"/>
          </a:xfrm>
          <a:prstGeom prst="rect">
            <a:avLst/>
          </a:prstGeom>
          <a:noFill/>
        </p:spPr>
        <p:txBody>
          <a:bodyPr wrap="none" tIns="90000" bIns="90000" rtlCol="0" anchor="t">
            <a:spAutoFit/>
          </a:bodyPr>
          <a:lstStyle/>
          <a:p>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getListService</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(parameter)</a:t>
            </a:r>
          </a:p>
          <a:p>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Query</a:t>
            </a:r>
          </a:p>
        </p:txBody>
      </p:sp>
      <p:sp>
        <p:nvSpPr>
          <p:cNvPr id="110" name="Google Shape;61;p12">
            <a:extLst>
              <a:ext uri="{FF2B5EF4-FFF2-40B4-BE49-F238E27FC236}">
                <a16:creationId xmlns:a16="http://schemas.microsoft.com/office/drawing/2014/main" id="{8DA4B0B6-6239-C141-8BCC-21C8A89D4887}"/>
              </a:ext>
            </a:extLst>
          </p:cNvPr>
          <p:cNvSpPr txBox="1">
            <a:spLocks/>
          </p:cNvSpPr>
          <p:nvPr/>
        </p:nvSpPr>
        <p:spPr>
          <a:xfrm>
            <a:off x="5811060" y="909865"/>
            <a:ext cx="3792937"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mj-lt"/>
              </a:rPr>
              <a:t>The three mechanisms through which services interact</a:t>
            </a:r>
            <a:endParaRPr lang="es-ES_tradnl" sz="1100" dirty="0">
              <a:solidFill>
                <a:srgbClr val="C5277F"/>
              </a:solidFill>
              <a:latin typeface="+mj-lt"/>
            </a:endParaRPr>
          </a:p>
        </p:txBody>
      </p:sp>
      <p:sp>
        <p:nvSpPr>
          <p:cNvPr id="111" name="Google Shape;61;p12">
            <a:extLst>
              <a:ext uri="{FF2B5EF4-FFF2-40B4-BE49-F238E27FC236}">
                <a16:creationId xmlns:a16="http://schemas.microsoft.com/office/drawing/2014/main" id="{1805BB60-9445-CC47-910E-D47AD4A30F2D}"/>
              </a:ext>
            </a:extLst>
          </p:cNvPr>
          <p:cNvSpPr txBox="1">
            <a:spLocks/>
          </p:cNvSpPr>
          <p:nvPr/>
        </p:nvSpPr>
        <p:spPr>
          <a:xfrm>
            <a:off x="5812073" y="1096990"/>
            <a:ext cx="5988691" cy="4555093"/>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endParaRPr lang="en-US" sz="1400" dirty="0"/>
          </a:p>
          <a:p>
            <a:pPr algn="l"/>
            <a:r>
              <a:rPr lang="en-US" sz="1200" dirty="0">
                <a:solidFill>
                  <a:srgbClr val="C5277F"/>
                </a:solidFill>
                <a:latin typeface="+mn-lt"/>
              </a:rPr>
              <a:t>Commands</a:t>
            </a:r>
            <a:r>
              <a:rPr lang="en-US" sz="1200" dirty="0">
                <a:latin typeface="+mn-lt"/>
              </a:rPr>
              <a:t> are actions—requests for some operation to be performed by another service, something that will change the state of the system. Commands execute synchronously and typically indicate completion, although they may also include a result.</a:t>
            </a:r>
          </a:p>
          <a:p>
            <a:pPr algn="l"/>
            <a:r>
              <a:rPr lang="en-US" sz="1200" b="1" dirty="0">
                <a:latin typeface="+mn-lt"/>
              </a:rPr>
              <a:t>Example</a:t>
            </a:r>
            <a:r>
              <a:rPr lang="en-US" sz="1200" dirty="0">
                <a:latin typeface="+mn-lt"/>
              </a:rPr>
              <a:t>: </a:t>
            </a:r>
            <a:r>
              <a:rPr lang="en-US" sz="1200" dirty="0" err="1">
                <a:solidFill>
                  <a:srgbClr val="C5277F"/>
                </a:solidFill>
                <a:latin typeface="+mn-lt"/>
              </a:rPr>
              <a:t>processPayment</a:t>
            </a:r>
            <a:r>
              <a:rPr lang="en-US" sz="1200" dirty="0">
                <a:solidFill>
                  <a:srgbClr val="C5277F"/>
                </a:solidFill>
                <a:latin typeface="+mn-lt"/>
              </a:rPr>
              <a:t>()</a:t>
            </a:r>
            <a:r>
              <a:rPr lang="en-US" sz="1200" dirty="0">
                <a:latin typeface="+mn-lt"/>
              </a:rPr>
              <a:t>, returning whether the payment succeeded.</a:t>
            </a:r>
          </a:p>
          <a:p>
            <a:pPr algn="l"/>
            <a:r>
              <a:rPr lang="en-US" sz="1200" b="1" dirty="0">
                <a:latin typeface="+mn-lt"/>
              </a:rPr>
              <a:t>When to use</a:t>
            </a:r>
            <a:r>
              <a:rPr lang="en-US" sz="1200" dirty="0">
                <a:latin typeface="+mn-lt"/>
              </a:rPr>
              <a:t>: </a:t>
            </a:r>
            <a:r>
              <a:rPr lang="en-US" sz="1200" dirty="0">
                <a:solidFill>
                  <a:srgbClr val="C5277F"/>
                </a:solidFill>
                <a:latin typeface="+mn-lt"/>
              </a:rPr>
              <a:t>On operations that must complete synchronously, or when using orchestration or a process manager. Consider restricting the use of commands to inside a bounded context.</a:t>
            </a:r>
          </a:p>
          <a:p>
            <a:pPr algn="l"/>
            <a:endParaRPr lang="en-US" sz="1200" dirty="0">
              <a:latin typeface="+mn-lt"/>
            </a:endParaRPr>
          </a:p>
          <a:p>
            <a:pPr algn="l"/>
            <a:r>
              <a:rPr lang="en-US" sz="1200" dirty="0">
                <a:solidFill>
                  <a:srgbClr val="C5277F"/>
                </a:solidFill>
                <a:latin typeface="+mn-lt"/>
              </a:rPr>
              <a:t>Events</a:t>
            </a:r>
            <a:r>
              <a:rPr lang="en-US" sz="1200" dirty="0">
                <a:latin typeface="+mn-lt"/>
              </a:rPr>
              <a:t> are both a fact and a notification. They represent something that happened in the real world but include no expectation of any future action. They travel in only one direction and expect no response (sometimes called “fire and forget”), but one may be “synthesized” from a subsequent event.</a:t>
            </a:r>
          </a:p>
          <a:p>
            <a:pPr algn="l"/>
            <a:r>
              <a:rPr lang="en-US" sz="1200" b="1" dirty="0">
                <a:latin typeface="+mn-lt"/>
              </a:rPr>
              <a:t>Example</a:t>
            </a:r>
            <a:r>
              <a:rPr lang="en-US" sz="1200" dirty="0">
                <a:latin typeface="+mn-lt"/>
              </a:rPr>
              <a:t>: </a:t>
            </a:r>
            <a:r>
              <a:rPr lang="en-US" sz="1200" dirty="0" err="1">
                <a:solidFill>
                  <a:srgbClr val="C5277F"/>
                </a:solidFill>
                <a:latin typeface="+mn-lt"/>
              </a:rPr>
              <a:t>OrderCreated</a:t>
            </a:r>
            <a:r>
              <a:rPr lang="en-US" sz="1200" dirty="0">
                <a:solidFill>
                  <a:srgbClr val="C5277F"/>
                </a:solidFill>
                <a:latin typeface="+mn-lt"/>
              </a:rPr>
              <a:t>{Widget}, </a:t>
            </a:r>
            <a:r>
              <a:rPr lang="en-US" sz="1200" dirty="0" err="1">
                <a:solidFill>
                  <a:srgbClr val="C5277F"/>
                </a:solidFill>
                <a:latin typeface="+mn-lt"/>
              </a:rPr>
              <a:t>CustomerDetailsUpdated</a:t>
            </a:r>
            <a:r>
              <a:rPr lang="en-US" sz="1200" dirty="0">
                <a:solidFill>
                  <a:srgbClr val="C5277F"/>
                </a:solidFill>
                <a:latin typeface="+mn-lt"/>
              </a:rPr>
              <a:t>{Customer}</a:t>
            </a:r>
          </a:p>
          <a:p>
            <a:pPr algn="l"/>
            <a:r>
              <a:rPr lang="en-US" sz="1200" b="1" dirty="0">
                <a:latin typeface="+mn-lt"/>
              </a:rPr>
              <a:t>When to use</a:t>
            </a:r>
            <a:r>
              <a:rPr lang="en-US" sz="1200" dirty="0">
                <a:latin typeface="+mn-lt"/>
              </a:rPr>
              <a:t>: </a:t>
            </a:r>
            <a:r>
              <a:rPr lang="en-US" sz="1200" dirty="0">
                <a:solidFill>
                  <a:srgbClr val="C5277F"/>
                </a:solidFill>
                <a:latin typeface="+mn-lt"/>
              </a:rPr>
              <a:t>When loose coupling is important (e.g., in multiteam systems), where the event stream is useful to more than one service, or where data must be replicated from one application to another. Events also lend themselves to concurrent execution.</a:t>
            </a:r>
          </a:p>
          <a:p>
            <a:pPr algn="l"/>
            <a:endParaRPr lang="en-US" sz="1200" dirty="0">
              <a:latin typeface="+mn-lt"/>
            </a:endParaRPr>
          </a:p>
          <a:p>
            <a:pPr algn="l"/>
            <a:r>
              <a:rPr lang="en-US" sz="1200" dirty="0">
                <a:solidFill>
                  <a:srgbClr val="C5277F"/>
                </a:solidFill>
                <a:latin typeface="+mn-lt"/>
              </a:rPr>
              <a:t>Queries</a:t>
            </a:r>
            <a:r>
              <a:rPr lang="en-US" sz="1200" dirty="0">
                <a:latin typeface="+mn-lt"/>
              </a:rPr>
              <a:t> are a request to look something up. Unlike events or commands, queries are free of side effects; they leave the state of the system unchanged.</a:t>
            </a:r>
          </a:p>
          <a:p>
            <a:pPr algn="l"/>
            <a:r>
              <a:rPr lang="en-US" sz="1200" b="1" dirty="0">
                <a:latin typeface="+mn-lt"/>
              </a:rPr>
              <a:t>Example</a:t>
            </a:r>
            <a:r>
              <a:rPr lang="en-US" sz="1200" dirty="0">
                <a:latin typeface="+mn-lt"/>
              </a:rPr>
              <a:t>: </a:t>
            </a:r>
            <a:r>
              <a:rPr lang="en-US" sz="1200" dirty="0" err="1">
                <a:solidFill>
                  <a:srgbClr val="C5277F"/>
                </a:solidFill>
                <a:latin typeface="+mn-lt"/>
              </a:rPr>
              <a:t>getOrder</a:t>
            </a:r>
            <a:r>
              <a:rPr lang="en-US" sz="1200" dirty="0">
                <a:solidFill>
                  <a:srgbClr val="C5277F"/>
                </a:solidFill>
                <a:latin typeface="+mn-lt"/>
              </a:rPr>
              <a:t>(ID=42) returns Order(42,…)</a:t>
            </a:r>
          </a:p>
          <a:p>
            <a:pPr algn="l"/>
            <a:r>
              <a:rPr lang="en-US" sz="1200" b="1" dirty="0">
                <a:latin typeface="+mn-lt"/>
              </a:rPr>
              <a:t>When to use</a:t>
            </a:r>
            <a:r>
              <a:rPr lang="en-US" sz="1200" dirty="0">
                <a:latin typeface="+mn-lt"/>
              </a:rPr>
              <a:t>: </a:t>
            </a:r>
            <a:r>
              <a:rPr lang="en-US" sz="1200" dirty="0">
                <a:solidFill>
                  <a:srgbClr val="C5277F"/>
                </a:solidFill>
                <a:latin typeface="+mn-lt"/>
              </a:rPr>
              <a:t>For lightweight data retrieval across service boundaries, or heavyweight data retrieval within service boundaries</a:t>
            </a:r>
            <a:r>
              <a:rPr lang="en-US" sz="1200" dirty="0">
                <a:latin typeface="+mn-lt"/>
              </a:rPr>
              <a:t>.</a:t>
            </a:r>
          </a:p>
        </p:txBody>
      </p:sp>
    </p:spTree>
    <p:extLst>
      <p:ext uri="{BB962C8B-B14F-4D97-AF65-F5344CB8AC3E}">
        <p14:creationId xmlns:p14="http://schemas.microsoft.com/office/powerpoint/2010/main" val="1382678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5406873" y="147596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1" name="Rounded Rectangle 80">
            <a:extLst>
              <a:ext uri="{FF2B5EF4-FFF2-40B4-BE49-F238E27FC236}">
                <a16:creationId xmlns:a16="http://schemas.microsoft.com/office/drawing/2014/main" id="{3F043DAD-5EAA-7F4D-BCD3-E9BBD524D014}"/>
              </a:ext>
            </a:extLst>
          </p:cNvPr>
          <p:cNvSpPr/>
          <p:nvPr/>
        </p:nvSpPr>
        <p:spPr>
          <a:xfrm>
            <a:off x="5388586" y="2757716"/>
            <a:ext cx="1159194" cy="537107"/>
          </a:xfrm>
          <a:prstGeom prst="roundRect">
            <a:avLst/>
          </a:prstGeom>
          <a:solidFill>
            <a:schemeClr val="bg1">
              <a:lumMod val="85000"/>
            </a:schemeClr>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r>
              <a:rPr lang="en-US" sz="1100" b="1" dirty="0">
                <a:solidFill>
                  <a:schemeClr val="bg1">
                    <a:lumMod val="65000"/>
                  </a:schemeClr>
                </a:solidFill>
                <a:latin typeface="Nanum Pen Script" panose="03040600000000000000" pitchFamily="66" charset="-127"/>
                <a:ea typeface="Nanum Pen Script" panose="03040600000000000000" pitchFamily="66" charset="-127"/>
              </a:rPr>
              <a:t>		</a:t>
            </a:r>
            <a:r>
              <a:rPr lang="en-US" sz="1050" b="1" dirty="0">
                <a:solidFill>
                  <a:schemeClr val="bg1">
                    <a:lumMod val="65000"/>
                  </a:schemeClr>
                </a:solidFill>
                <a:latin typeface="Nanum Pen Script" panose="03040600000000000000" pitchFamily="66" charset="-127"/>
                <a:ea typeface="Nanum Pen Script" panose="03040600000000000000" pitchFamily="66" charset="-127"/>
              </a:rPr>
              <a:t>	                   </a:t>
            </a:r>
          </a:p>
          <a:p>
            <a:endParaRPr lang="en-US" sz="1050" b="1" dirty="0">
              <a:solidFill>
                <a:schemeClr val="bg1">
                  <a:lumMod val="65000"/>
                </a:schemeClr>
              </a:solidFill>
              <a:latin typeface="Nanum Pen Script" panose="03040600000000000000" pitchFamily="66" charset="-127"/>
              <a:ea typeface="Nanum Pen Script" panose="03040600000000000000" pitchFamily="66" charset="-127"/>
            </a:endParaRPr>
          </a:p>
          <a:p>
            <a:r>
              <a:rPr lang="en-US" sz="1050" dirty="0">
                <a:solidFill>
                  <a:schemeClr val="bg2">
                    <a:lumMod val="75000"/>
                  </a:schemeClr>
                </a:solidFill>
                <a:latin typeface="Nanum Pen Script" panose="03040600000000000000" pitchFamily="66" charset="-127"/>
                <a:ea typeface="Nanum Pen Script" panose="03040600000000000000" pitchFamily="66" charset="-127"/>
              </a:rPr>
              <a:t>Kafka</a:t>
            </a:r>
          </a:p>
          <a:p>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endParaRPr lang="en-US" sz="3200" dirty="0">
              <a:solidFill>
                <a:schemeClr val="tx1"/>
              </a:solidFill>
              <a:latin typeface="Nanum Pen Script" panose="03040600000000000000" pitchFamily="66" charset="-127"/>
              <a:ea typeface="Nanum Pen Script" panose="03040600000000000000" pitchFamily="66" charset="-127"/>
            </a:endParaRPr>
          </a:p>
          <a:p>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83" name="Rounded Rectangle 82">
            <a:extLst>
              <a:ext uri="{FF2B5EF4-FFF2-40B4-BE49-F238E27FC236}">
                <a16:creationId xmlns:a16="http://schemas.microsoft.com/office/drawing/2014/main" id="{1B4BB58E-3AD2-634C-A4F7-CAAC4F5BFE8A}"/>
              </a:ext>
            </a:extLst>
          </p:cNvPr>
          <p:cNvSpPr/>
          <p:nvPr/>
        </p:nvSpPr>
        <p:spPr>
          <a:xfrm>
            <a:off x="5550251"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4" name="Rounded Rectangle 83">
            <a:extLst>
              <a:ext uri="{FF2B5EF4-FFF2-40B4-BE49-F238E27FC236}">
                <a16:creationId xmlns:a16="http://schemas.microsoft.com/office/drawing/2014/main" id="{3ADF69C9-3592-CE4B-8D77-98B3AF8374D2}"/>
              </a:ext>
            </a:extLst>
          </p:cNvPr>
          <p:cNvSpPr/>
          <p:nvPr/>
        </p:nvSpPr>
        <p:spPr>
          <a:xfrm>
            <a:off x="5768204"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5" name="Rounded Rectangle 84">
            <a:extLst>
              <a:ext uri="{FF2B5EF4-FFF2-40B4-BE49-F238E27FC236}">
                <a16:creationId xmlns:a16="http://schemas.microsoft.com/office/drawing/2014/main" id="{3E7B4DA8-F247-664C-8B3D-EE12CF7B54EB}"/>
              </a:ext>
            </a:extLst>
          </p:cNvPr>
          <p:cNvSpPr/>
          <p:nvPr/>
        </p:nvSpPr>
        <p:spPr>
          <a:xfrm>
            <a:off x="5986292" y="2943364"/>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7" name="Rounded Rectangle 86">
            <a:extLst>
              <a:ext uri="{FF2B5EF4-FFF2-40B4-BE49-F238E27FC236}">
                <a16:creationId xmlns:a16="http://schemas.microsoft.com/office/drawing/2014/main" id="{D59A5476-A965-9E41-821F-17896BA76081}"/>
              </a:ext>
            </a:extLst>
          </p:cNvPr>
          <p:cNvSpPr/>
          <p:nvPr/>
        </p:nvSpPr>
        <p:spPr>
          <a:xfrm>
            <a:off x="6203460" y="2943364"/>
            <a:ext cx="186062" cy="167874"/>
          </a:xfrm>
          <a:prstGeom prst="roundRect">
            <a:avLst/>
          </a:prstGeom>
          <a:solidFill>
            <a:schemeClr val="bg1"/>
          </a:solidFill>
          <a:ln w="3175">
            <a:solidFill>
              <a:schemeClr val="bg1">
                <a:lumMod val="8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5376840" y="139052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5734429" y="1715499"/>
            <a:ext cx="423514" cy="343341"/>
            <a:chOff x="8047901" y="1502769"/>
            <a:chExt cx="563373" cy="541503"/>
          </a:xfrm>
        </p:grpSpPr>
        <p:sp>
          <p:nvSpPr>
            <p:cNvPr id="90" name="TextBox 89">
              <a:extLst>
                <a:ext uri="{FF2B5EF4-FFF2-40B4-BE49-F238E27FC236}">
                  <a16:creationId xmlns:a16="http://schemas.microsoft.com/office/drawing/2014/main" id="{A9A9EFD4-48A7-084F-8F70-821F3F353C58}"/>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5841053" y="1961609"/>
            <a:ext cx="210266" cy="248803"/>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5" name="Oval 94">
            <a:extLst>
              <a:ext uri="{FF2B5EF4-FFF2-40B4-BE49-F238E27FC236}">
                <a16:creationId xmlns:a16="http://schemas.microsoft.com/office/drawing/2014/main" id="{CB7D5838-5920-D845-A50A-AB77F93C7576}"/>
              </a:ext>
            </a:extLst>
          </p:cNvPr>
          <p:cNvSpPr/>
          <p:nvPr/>
        </p:nvSpPr>
        <p:spPr>
          <a:xfrm>
            <a:off x="8270668" y="2441369"/>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1" name="Google Shape;431;p39">
            <a:extLst>
              <a:ext uri="{FF2B5EF4-FFF2-40B4-BE49-F238E27FC236}">
                <a16:creationId xmlns:a16="http://schemas.microsoft.com/office/drawing/2014/main" id="{3FE81D78-3BDB-6648-A593-AE4502B9F09E}"/>
              </a:ext>
            </a:extLst>
          </p:cNvPr>
          <p:cNvSpPr/>
          <p:nvPr/>
        </p:nvSpPr>
        <p:spPr>
          <a:xfrm rot="21011211">
            <a:off x="8240635" y="2355931"/>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102" name="Picture 101">
            <a:extLst>
              <a:ext uri="{FF2B5EF4-FFF2-40B4-BE49-F238E27FC236}">
                <a16:creationId xmlns:a16="http://schemas.microsoft.com/office/drawing/2014/main" id="{D5C23004-07BA-234D-8E6B-30E3C4A565B7}"/>
              </a:ext>
            </a:extLst>
          </p:cNvPr>
          <p:cNvPicPr>
            <a:picLocks noChangeAspect="1"/>
          </p:cNvPicPr>
          <p:nvPr/>
        </p:nvPicPr>
        <p:blipFill>
          <a:blip r:embed="rId2">
            <a:alphaModFix amt="10000"/>
          </a:blip>
          <a:stretch>
            <a:fillRect/>
          </a:stretch>
        </p:blipFill>
        <p:spPr>
          <a:xfrm>
            <a:off x="8581689" y="3012320"/>
            <a:ext cx="473188" cy="553482"/>
          </a:xfrm>
          <a:prstGeom prst="rect">
            <a:avLst/>
          </a:prstGeom>
        </p:spPr>
      </p:pic>
      <p:grpSp>
        <p:nvGrpSpPr>
          <p:cNvPr id="103" name="Group 102">
            <a:extLst>
              <a:ext uri="{FF2B5EF4-FFF2-40B4-BE49-F238E27FC236}">
                <a16:creationId xmlns:a16="http://schemas.microsoft.com/office/drawing/2014/main" id="{22C15FF1-3A93-0040-ADA5-566BEF2E8937}"/>
              </a:ext>
            </a:extLst>
          </p:cNvPr>
          <p:cNvGrpSpPr/>
          <p:nvPr/>
        </p:nvGrpSpPr>
        <p:grpSpPr>
          <a:xfrm rot="355199">
            <a:off x="8598224" y="2680905"/>
            <a:ext cx="423514" cy="343341"/>
            <a:chOff x="8047901" y="1502769"/>
            <a:chExt cx="563373" cy="541503"/>
          </a:xfrm>
        </p:grpSpPr>
        <p:sp>
          <p:nvSpPr>
            <p:cNvPr id="120" name="TextBox 119">
              <a:extLst>
                <a:ext uri="{FF2B5EF4-FFF2-40B4-BE49-F238E27FC236}">
                  <a16:creationId xmlns:a16="http://schemas.microsoft.com/office/drawing/2014/main" id="{9C460FE2-2410-5C42-B591-F456A782DDDB}"/>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121" name="Arc 120">
              <a:extLst>
                <a:ext uri="{FF2B5EF4-FFF2-40B4-BE49-F238E27FC236}">
                  <a16:creationId xmlns:a16="http://schemas.microsoft.com/office/drawing/2014/main" id="{7CD8D1D9-53A7-2342-A891-203ED2F0BD34}"/>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122" name="Arc 121">
              <a:extLst>
                <a:ext uri="{FF2B5EF4-FFF2-40B4-BE49-F238E27FC236}">
                  <a16:creationId xmlns:a16="http://schemas.microsoft.com/office/drawing/2014/main" id="{F16C0B12-EB1A-4947-A0D0-F659E825AC22}"/>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123" name="Down Arrow 122">
            <a:extLst>
              <a:ext uri="{FF2B5EF4-FFF2-40B4-BE49-F238E27FC236}">
                <a16:creationId xmlns:a16="http://schemas.microsoft.com/office/drawing/2014/main" id="{04BED711-6E88-9643-82B9-5984D74101A5}"/>
              </a:ext>
            </a:extLst>
          </p:cNvPr>
          <p:cNvSpPr/>
          <p:nvPr/>
        </p:nvSpPr>
        <p:spPr>
          <a:xfrm>
            <a:off x="8704848" y="2927015"/>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24" name="Oval 123">
            <a:extLst>
              <a:ext uri="{FF2B5EF4-FFF2-40B4-BE49-F238E27FC236}">
                <a16:creationId xmlns:a16="http://schemas.microsoft.com/office/drawing/2014/main" id="{CF4A3625-A42D-8544-A46A-C36226AC74CF}"/>
              </a:ext>
            </a:extLst>
          </p:cNvPr>
          <p:cNvSpPr/>
          <p:nvPr/>
        </p:nvSpPr>
        <p:spPr>
          <a:xfrm>
            <a:off x="5500338" y="425647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31" name="Google Shape;431;p39">
            <a:extLst>
              <a:ext uri="{FF2B5EF4-FFF2-40B4-BE49-F238E27FC236}">
                <a16:creationId xmlns:a16="http://schemas.microsoft.com/office/drawing/2014/main" id="{C3AF1EE4-711F-3744-A562-8288D0B3792E}"/>
              </a:ext>
            </a:extLst>
          </p:cNvPr>
          <p:cNvSpPr/>
          <p:nvPr/>
        </p:nvSpPr>
        <p:spPr>
          <a:xfrm rot="21011211">
            <a:off x="5470305" y="417103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132" name="Picture 131">
            <a:extLst>
              <a:ext uri="{FF2B5EF4-FFF2-40B4-BE49-F238E27FC236}">
                <a16:creationId xmlns:a16="http://schemas.microsoft.com/office/drawing/2014/main" id="{86F94FBE-8735-8445-B84C-5722EE7F7A95}"/>
              </a:ext>
            </a:extLst>
          </p:cNvPr>
          <p:cNvPicPr>
            <a:picLocks noChangeAspect="1"/>
          </p:cNvPicPr>
          <p:nvPr/>
        </p:nvPicPr>
        <p:blipFill>
          <a:blip r:embed="rId2">
            <a:alphaModFix amt="10000"/>
          </a:blip>
          <a:stretch>
            <a:fillRect/>
          </a:stretch>
        </p:blipFill>
        <p:spPr>
          <a:xfrm>
            <a:off x="5811359" y="4827424"/>
            <a:ext cx="473188" cy="553482"/>
          </a:xfrm>
          <a:prstGeom prst="rect">
            <a:avLst/>
          </a:prstGeom>
        </p:spPr>
      </p:pic>
      <p:grpSp>
        <p:nvGrpSpPr>
          <p:cNvPr id="140" name="Group 139">
            <a:extLst>
              <a:ext uri="{FF2B5EF4-FFF2-40B4-BE49-F238E27FC236}">
                <a16:creationId xmlns:a16="http://schemas.microsoft.com/office/drawing/2014/main" id="{4D06CB12-5798-2C4F-B27A-6DA38275C850}"/>
              </a:ext>
            </a:extLst>
          </p:cNvPr>
          <p:cNvGrpSpPr/>
          <p:nvPr/>
        </p:nvGrpSpPr>
        <p:grpSpPr>
          <a:xfrm rot="355199">
            <a:off x="5827894" y="4496009"/>
            <a:ext cx="423514" cy="343341"/>
            <a:chOff x="8047901" y="1502769"/>
            <a:chExt cx="563373" cy="541503"/>
          </a:xfrm>
        </p:grpSpPr>
        <p:sp>
          <p:nvSpPr>
            <p:cNvPr id="146" name="TextBox 145">
              <a:extLst>
                <a:ext uri="{FF2B5EF4-FFF2-40B4-BE49-F238E27FC236}">
                  <a16:creationId xmlns:a16="http://schemas.microsoft.com/office/drawing/2014/main" id="{4CCE5CBE-07C3-4A46-B3EC-21E76930C6A1}"/>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147" name="Arc 146">
              <a:extLst>
                <a:ext uri="{FF2B5EF4-FFF2-40B4-BE49-F238E27FC236}">
                  <a16:creationId xmlns:a16="http://schemas.microsoft.com/office/drawing/2014/main" id="{E4BBB613-CCC5-1D42-A9EA-83BDCAA68ADB}"/>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148" name="Arc 147">
              <a:extLst>
                <a:ext uri="{FF2B5EF4-FFF2-40B4-BE49-F238E27FC236}">
                  <a16:creationId xmlns:a16="http://schemas.microsoft.com/office/drawing/2014/main" id="{3CD6FEB0-9F72-B946-A388-57318168C7A6}"/>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150" name="Down Arrow 149">
            <a:extLst>
              <a:ext uri="{FF2B5EF4-FFF2-40B4-BE49-F238E27FC236}">
                <a16:creationId xmlns:a16="http://schemas.microsoft.com/office/drawing/2014/main" id="{64EE3CBA-6F7C-6A45-9EA4-57ABE24DCED1}"/>
              </a:ext>
            </a:extLst>
          </p:cNvPr>
          <p:cNvSpPr/>
          <p:nvPr/>
        </p:nvSpPr>
        <p:spPr>
          <a:xfrm>
            <a:off x="5934518" y="4742119"/>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1" name="Oval 150">
            <a:extLst>
              <a:ext uri="{FF2B5EF4-FFF2-40B4-BE49-F238E27FC236}">
                <a16:creationId xmlns:a16="http://schemas.microsoft.com/office/drawing/2014/main" id="{7323FED4-2F0C-D24B-971A-93AB332BB532}"/>
              </a:ext>
            </a:extLst>
          </p:cNvPr>
          <p:cNvSpPr/>
          <p:nvPr/>
        </p:nvSpPr>
        <p:spPr>
          <a:xfrm>
            <a:off x="2717853" y="2421448"/>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pic>
        <p:nvPicPr>
          <p:cNvPr id="152" name="Picture 151">
            <a:extLst>
              <a:ext uri="{FF2B5EF4-FFF2-40B4-BE49-F238E27FC236}">
                <a16:creationId xmlns:a16="http://schemas.microsoft.com/office/drawing/2014/main" id="{98C06920-8A26-804F-B78D-308DD004DC06}"/>
              </a:ext>
            </a:extLst>
          </p:cNvPr>
          <p:cNvPicPr>
            <a:picLocks noChangeAspect="1"/>
          </p:cNvPicPr>
          <p:nvPr/>
        </p:nvPicPr>
        <p:blipFill>
          <a:blip r:embed="rId2">
            <a:alphaModFix amt="10000"/>
          </a:blip>
          <a:stretch>
            <a:fillRect/>
          </a:stretch>
        </p:blipFill>
        <p:spPr>
          <a:xfrm>
            <a:off x="3028874" y="2992399"/>
            <a:ext cx="473188" cy="553482"/>
          </a:xfrm>
          <a:prstGeom prst="rect">
            <a:avLst/>
          </a:prstGeom>
        </p:spPr>
      </p:pic>
      <p:grpSp>
        <p:nvGrpSpPr>
          <p:cNvPr id="153" name="Group 152">
            <a:extLst>
              <a:ext uri="{FF2B5EF4-FFF2-40B4-BE49-F238E27FC236}">
                <a16:creationId xmlns:a16="http://schemas.microsoft.com/office/drawing/2014/main" id="{3EBD428A-2E71-3F46-B1D5-3338F0DBC679}"/>
              </a:ext>
            </a:extLst>
          </p:cNvPr>
          <p:cNvGrpSpPr/>
          <p:nvPr/>
        </p:nvGrpSpPr>
        <p:grpSpPr>
          <a:xfrm rot="355199">
            <a:off x="3045409" y="2660984"/>
            <a:ext cx="423514" cy="343341"/>
            <a:chOff x="8047901" y="1502769"/>
            <a:chExt cx="563373" cy="541503"/>
          </a:xfrm>
        </p:grpSpPr>
        <p:sp>
          <p:nvSpPr>
            <p:cNvPr id="154" name="TextBox 153">
              <a:extLst>
                <a:ext uri="{FF2B5EF4-FFF2-40B4-BE49-F238E27FC236}">
                  <a16:creationId xmlns:a16="http://schemas.microsoft.com/office/drawing/2014/main" id="{B037C1DF-C5E2-EF42-A5AE-175127D9DCBB}"/>
                </a:ext>
              </a:extLst>
            </p:cNvPr>
            <p:cNvSpPr txBox="1"/>
            <p:nvPr/>
          </p:nvSpPr>
          <p:spPr>
            <a:xfrm>
              <a:off x="8047901" y="1502769"/>
              <a:ext cx="563373" cy="541503"/>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155" name="Arc 154">
              <a:extLst>
                <a:ext uri="{FF2B5EF4-FFF2-40B4-BE49-F238E27FC236}">
                  <a16:creationId xmlns:a16="http://schemas.microsoft.com/office/drawing/2014/main" id="{B60D393A-8C0F-8649-936E-7A37FC9CD81F}"/>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157" name="Arc 156">
              <a:extLst>
                <a:ext uri="{FF2B5EF4-FFF2-40B4-BE49-F238E27FC236}">
                  <a16:creationId xmlns:a16="http://schemas.microsoft.com/office/drawing/2014/main" id="{CA1A1C8C-3D6D-7249-AA4B-281FE806F78D}"/>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sp>
        <p:nvSpPr>
          <p:cNvPr id="158" name="Down Arrow 157">
            <a:extLst>
              <a:ext uri="{FF2B5EF4-FFF2-40B4-BE49-F238E27FC236}">
                <a16:creationId xmlns:a16="http://schemas.microsoft.com/office/drawing/2014/main" id="{EA4D65C6-387C-4D42-9973-7A95ACE70474}"/>
              </a:ext>
            </a:extLst>
          </p:cNvPr>
          <p:cNvSpPr/>
          <p:nvPr/>
        </p:nvSpPr>
        <p:spPr>
          <a:xfrm>
            <a:off x="3152033" y="2907094"/>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8" name="Straight Arrow Connector 7">
            <a:extLst>
              <a:ext uri="{FF2B5EF4-FFF2-40B4-BE49-F238E27FC236}">
                <a16:creationId xmlns:a16="http://schemas.microsoft.com/office/drawing/2014/main" id="{7FDB1D39-17E0-034B-8230-0F4D28AAB476}"/>
              </a:ext>
            </a:extLst>
          </p:cNvPr>
          <p:cNvCxnSpPr>
            <a:cxnSpLocks/>
            <a:stCxn id="81" idx="3"/>
            <a:endCxn id="95" idx="2"/>
          </p:cNvCxnSpPr>
          <p:nvPr/>
        </p:nvCxnSpPr>
        <p:spPr>
          <a:xfrm>
            <a:off x="6547780" y="3026270"/>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77644FE-4807-AD41-8753-45D55E340947}"/>
              </a:ext>
            </a:extLst>
          </p:cNvPr>
          <p:cNvCxnSpPr>
            <a:cxnSpLocks/>
          </p:cNvCxnSpPr>
          <p:nvPr/>
        </p:nvCxnSpPr>
        <p:spPr>
          <a:xfrm>
            <a:off x="6549280" y="3154606"/>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F2FD7F0-6E7D-414C-8614-9DB9F86B44A6}"/>
              </a:ext>
            </a:extLst>
          </p:cNvPr>
          <p:cNvCxnSpPr>
            <a:cxnSpLocks/>
          </p:cNvCxnSpPr>
          <p:nvPr/>
        </p:nvCxnSpPr>
        <p:spPr>
          <a:xfrm>
            <a:off x="6547780" y="2900317"/>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C80ACAE-FE89-544D-AC5E-247385E37E80}"/>
              </a:ext>
            </a:extLst>
          </p:cNvPr>
          <p:cNvCxnSpPr>
            <a:cxnSpLocks/>
            <a:stCxn id="81" idx="1"/>
            <a:endCxn id="151" idx="6"/>
          </p:cNvCxnSpPr>
          <p:nvPr/>
        </p:nvCxnSpPr>
        <p:spPr>
          <a:xfrm flipH="1" flipV="1">
            <a:off x="3812562" y="3011115"/>
            <a:ext cx="1576024" cy="15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359CFBB-7393-BB4C-86FF-435202A40566}"/>
              </a:ext>
            </a:extLst>
          </p:cNvPr>
          <p:cNvCxnSpPr>
            <a:cxnSpLocks/>
          </p:cNvCxnSpPr>
          <p:nvPr/>
        </p:nvCxnSpPr>
        <p:spPr>
          <a:xfrm flipH="1" flipV="1">
            <a:off x="3796479" y="3146552"/>
            <a:ext cx="1591128" cy="8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87A056E-7FD2-3D4A-8DCE-D783B757B607}"/>
              </a:ext>
            </a:extLst>
          </p:cNvPr>
          <p:cNvCxnSpPr>
            <a:cxnSpLocks/>
          </p:cNvCxnSpPr>
          <p:nvPr/>
        </p:nvCxnSpPr>
        <p:spPr>
          <a:xfrm flipH="1" flipV="1">
            <a:off x="3796479" y="2889109"/>
            <a:ext cx="1593775" cy="1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4B92DD3-6F79-444E-9E5F-FC3088D100ED}"/>
              </a:ext>
            </a:extLst>
          </p:cNvPr>
          <p:cNvPicPr>
            <a:picLocks noChangeAspect="1"/>
          </p:cNvPicPr>
          <p:nvPr/>
        </p:nvPicPr>
        <p:blipFill>
          <a:blip r:embed="rId3">
            <a:alphaModFix amt="19000"/>
          </a:blip>
          <a:stretch>
            <a:fillRect/>
          </a:stretch>
        </p:blipFill>
        <p:spPr>
          <a:xfrm>
            <a:off x="5775522" y="2149942"/>
            <a:ext cx="357409" cy="392599"/>
          </a:xfrm>
          <a:prstGeom prst="rect">
            <a:avLst/>
          </a:prstGeom>
        </p:spPr>
      </p:pic>
      <p:sp>
        <p:nvSpPr>
          <p:cNvPr id="166" name="TextBox 165">
            <a:extLst>
              <a:ext uri="{FF2B5EF4-FFF2-40B4-BE49-F238E27FC236}">
                <a16:creationId xmlns:a16="http://schemas.microsoft.com/office/drawing/2014/main" id="{2CF4B5FE-D75C-534F-A4FF-4D206DE72FAE}"/>
              </a:ext>
            </a:extLst>
          </p:cNvPr>
          <p:cNvSpPr txBox="1"/>
          <p:nvPr/>
        </p:nvSpPr>
        <p:spPr>
          <a:xfrm>
            <a:off x="6913327" y="1407016"/>
            <a:ext cx="1394934" cy="335646"/>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 broadcast what I did</a:t>
            </a:r>
          </a:p>
        </p:txBody>
      </p:sp>
      <p:sp>
        <p:nvSpPr>
          <p:cNvPr id="167" name="TextBox 166">
            <a:extLst>
              <a:ext uri="{FF2B5EF4-FFF2-40B4-BE49-F238E27FC236}">
                <a16:creationId xmlns:a16="http://schemas.microsoft.com/office/drawing/2014/main" id="{C247A5ED-4382-3B4E-B969-A3E8D243784D}"/>
              </a:ext>
            </a:extLst>
          </p:cNvPr>
          <p:cNvSpPr txBox="1"/>
          <p:nvPr/>
        </p:nvSpPr>
        <p:spPr>
          <a:xfrm>
            <a:off x="7353614" y="4332501"/>
            <a:ext cx="1354020" cy="828089"/>
          </a:xfrm>
          <a:prstGeom prst="rect">
            <a:avLst/>
          </a:prstGeom>
          <a:noFill/>
        </p:spPr>
        <p:txBody>
          <a:bodyPr wrap="square" tIns="90000" bIns="90000" rtlCol="0" anchor="t">
            <a:spAutoFit/>
          </a:bodyPr>
          <a:lstStyle/>
          <a:p>
            <a:pPr algn="just"/>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Queries don´t span context, they use a local copy of the replicated events</a:t>
            </a:r>
          </a:p>
        </p:txBody>
      </p:sp>
      <p:cxnSp>
        <p:nvCxnSpPr>
          <p:cNvPr id="168" name="Straight Connector 167">
            <a:extLst>
              <a:ext uri="{FF2B5EF4-FFF2-40B4-BE49-F238E27FC236}">
                <a16:creationId xmlns:a16="http://schemas.microsoft.com/office/drawing/2014/main" id="{D91954CF-1D45-4348-8A04-01885F9AC2E9}"/>
              </a:ext>
            </a:extLst>
          </p:cNvPr>
          <p:cNvCxnSpPr>
            <a:cxnSpLocks/>
          </p:cNvCxnSpPr>
          <p:nvPr/>
        </p:nvCxnSpPr>
        <p:spPr>
          <a:xfrm flipV="1">
            <a:off x="6411524" y="4421700"/>
            <a:ext cx="1131103" cy="22517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5AE6BD0-0094-9D43-ACDC-52E16D9014B1}"/>
              </a:ext>
            </a:extLst>
          </p:cNvPr>
          <p:cNvCxnSpPr>
            <a:cxnSpLocks/>
          </p:cNvCxnSpPr>
          <p:nvPr/>
        </p:nvCxnSpPr>
        <p:spPr>
          <a:xfrm flipH="1">
            <a:off x="7542627" y="3408895"/>
            <a:ext cx="769576" cy="1012805"/>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69022B0-798F-8045-8690-2EB7FD1B33B1}"/>
              </a:ext>
            </a:extLst>
          </p:cNvPr>
          <p:cNvCxnSpPr>
            <a:cxnSpLocks/>
            <a:endCxn id="166" idx="1"/>
          </p:cNvCxnSpPr>
          <p:nvPr/>
        </p:nvCxnSpPr>
        <p:spPr>
          <a:xfrm flipV="1">
            <a:off x="6227041" y="1574839"/>
            <a:ext cx="686286" cy="222591"/>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364CB4D5-DD2D-D041-AF2D-C4CCFF2FA31C}"/>
              </a:ext>
            </a:extLst>
          </p:cNvPr>
          <p:cNvSpPr txBox="1"/>
          <p:nvPr/>
        </p:nvSpPr>
        <p:spPr>
          <a:xfrm>
            <a:off x="2648996" y="1401423"/>
            <a:ext cx="1216339"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Others work out what they should do next</a:t>
            </a:r>
          </a:p>
        </p:txBody>
      </p:sp>
      <p:cxnSp>
        <p:nvCxnSpPr>
          <p:cNvPr id="172" name="Straight Connector 171">
            <a:extLst>
              <a:ext uri="{FF2B5EF4-FFF2-40B4-BE49-F238E27FC236}">
                <a16:creationId xmlns:a16="http://schemas.microsoft.com/office/drawing/2014/main" id="{CD9B3F91-1C48-6D46-B032-5A41C2C09422}"/>
              </a:ext>
            </a:extLst>
          </p:cNvPr>
          <p:cNvCxnSpPr>
            <a:cxnSpLocks/>
            <a:stCxn id="151" idx="0"/>
            <a:endCxn id="171" idx="2"/>
          </p:cNvCxnSpPr>
          <p:nvPr/>
        </p:nvCxnSpPr>
        <p:spPr>
          <a:xfrm flipH="1" flipV="1">
            <a:off x="3257166" y="1998679"/>
            <a:ext cx="8042" cy="4227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15F4B4-9423-2F46-AD89-E83AB29B2439}"/>
              </a:ext>
            </a:extLst>
          </p:cNvPr>
          <p:cNvCxnSpPr>
            <a:cxnSpLocks/>
            <a:stCxn id="81" idx="2"/>
          </p:cNvCxnSpPr>
          <p:nvPr/>
        </p:nvCxnSpPr>
        <p:spPr>
          <a:xfrm>
            <a:off x="5968183"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6CA2DD5-40D7-1B4E-9510-77297A878DA4}"/>
              </a:ext>
            </a:extLst>
          </p:cNvPr>
          <p:cNvCxnSpPr>
            <a:cxnSpLocks/>
          </p:cNvCxnSpPr>
          <p:nvPr/>
        </p:nvCxnSpPr>
        <p:spPr>
          <a:xfrm>
            <a:off x="6095219" y="3301572"/>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765D860-7479-224B-860E-1A1CDEEF1664}"/>
              </a:ext>
            </a:extLst>
          </p:cNvPr>
          <p:cNvCxnSpPr>
            <a:cxnSpLocks/>
          </p:cNvCxnSpPr>
          <p:nvPr/>
        </p:nvCxnSpPr>
        <p:spPr>
          <a:xfrm>
            <a:off x="5850136"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3453249" y="5662367"/>
            <a:ext cx="5092829" cy="320257"/>
          </a:xfrm>
          <a:prstGeom prst="rect">
            <a:avLst/>
          </a:prstGeom>
          <a:noFill/>
        </p:spPr>
        <p:txBody>
          <a:bodyPr wrap="square" tIns="90000" bIns="90000" rtlCol="0" anchor="t">
            <a:spAutoFit/>
          </a:bodyPr>
          <a:lstStyle/>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Event-driven approaches demonstrating how event-driven approaches provide less coupling</a:t>
            </a:r>
          </a:p>
        </p:txBody>
      </p:sp>
    </p:spTree>
    <p:extLst>
      <p:ext uri="{BB962C8B-B14F-4D97-AF65-F5344CB8AC3E}">
        <p14:creationId xmlns:p14="http://schemas.microsoft.com/office/powerpoint/2010/main" val="1200801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 Core</a:t>
            </a:r>
          </a:p>
        </p:txBody>
      </p:sp>
      <p:sp>
        <p:nvSpPr>
          <p:cNvPr id="29" name="Google Shape;431;p39">
            <a:extLst>
              <a:ext uri="{FF2B5EF4-FFF2-40B4-BE49-F238E27FC236}">
                <a16:creationId xmlns:a16="http://schemas.microsoft.com/office/drawing/2014/main" id="{B769B70E-2001-114D-91F1-B7EF66388B4F}"/>
              </a:ext>
            </a:extLst>
          </p:cNvPr>
          <p:cNvSpPr/>
          <p:nvPr/>
        </p:nvSpPr>
        <p:spPr>
          <a:xfrm rot="21011211">
            <a:off x="3796459" y="2477940"/>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1000"/>
            </a:srgbClr>
          </a:solidFill>
          <a:ln>
            <a:solidFill>
              <a:srgbClr val="EE432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TextBox 29">
            <a:extLst>
              <a:ext uri="{FF2B5EF4-FFF2-40B4-BE49-F238E27FC236}">
                <a16:creationId xmlns:a16="http://schemas.microsoft.com/office/drawing/2014/main" id="{1930B89C-1513-974E-A0BB-7E30DE449CA1}"/>
              </a:ext>
            </a:extLst>
          </p:cNvPr>
          <p:cNvSpPr txBox="1"/>
          <p:nvPr/>
        </p:nvSpPr>
        <p:spPr>
          <a:xfrm>
            <a:off x="4263767" y="3018388"/>
            <a:ext cx="472467" cy="253916"/>
          </a:xfrm>
          <a:prstGeom prst="rect">
            <a:avLst/>
          </a:prstGeom>
          <a:noFill/>
          <a:ln>
            <a:solidFill>
              <a:srgbClr val="87CBD8"/>
            </a:solidFill>
          </a:ln>
        </p:spPr>
        <p:txBody>
          <a:bodyPr wrap="square" rtlCol="0">
            <a:sp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34" name="Google Shape;431;p39">
            <a:extLst>
              <a:ext uri="{FF2B5EF4-FFF2-40B4-BE49-F238E27FC236}">
                <a16:creationId xmlns:a16="http://schemas.microsoft.com/office/drawing/2014/main" id="{4589250E-416A-CF4A-96FA-A7F8708E2334}"/>
              </a:ext>
            </a:extLst>
          </p:cNvPr>
          <p:cNvSpPr/>
          <p:nvPr/>
        </p:nvSpPr>
        <p:spPr>
          <a:xfrm rot="21011211">
            <a:off x="4502987" y="2786087"/>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6" name="Google Shape;431;p39">
            <a:extLst>
              <a:ext uri="{FF2B5EF4-FFF2-40B4-BE49-F238E27FC236}">
                <a16:creationId xmlns:a16="http://schemas.microsoft.com/office/drawing/2014/main" id="{CD911DE1-956A-E94E-B18F-4698C761254A}"/>
              </a:ext>
            </a:extLst>
          </p:cNvPr>
          <p:cNvSpPr/>
          <p:nvPr/>
        </p:nvSpPr>
        <p:spPr>
          <a:xfrm rot="21011211">
            <a:off x="4297671" y="334492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Google Shape;431;p39">
            <a:extLst>
              <a:ext uri="{FF2B5EF4-FFF2-40B4-BE49-F238E27FC236}">
                <a16:creationId xmlns:a16="http://schemas.microsoft.com/office/drawing/2014/main" id="{4B6BCB23-6CE7-D04A-91F3-208AA3BFEB18}"/>
              </a:ext>
            </a:extLst>
          </p:cNvPr>
          <p:cNvSpPr/>
          <p:nvPr/>
        </p:nvSpPr>
        <p:spPr>
          <a:xfrm rot="21011211">
            <a:off x="4573046" y="365559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8" name="Google Shape;431;p39">
            <a:extLst>
              <a:ext uri="{FF2B5EF4-FFF2-40B4-BE49-F238E27FC236}">
                <a16:creationId xmlns:a16="http://schemas.microsoft.com/office/drawing/2014/main" id="{D806272F-1EA2-154A-A6E7-751020238EEE}"/>
              </a:ext>
            </a:extLst>
          </p:cNvPr>
          <p:cNvSpPr/>
          <p:nvPr/>
        </p:nvSpPr>
        <p:spPr>
          <a:xfrm rot="21011211">
            <a:off x="3905442" y="30763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9" name="Google Shape;431;p39">
            <a:extLst>
              <a:ext uri="{FF2B5EF4-FFF2-40B4-BE49-F238E27FC236}">
                <a16:creationId xmlns:a16="http://schemas.microsoft.com/office/drawing/2014/main" id="{8D2607F9-0AF0-3241-BFDC-8B0612071C46}"/>
              </a:ext>
            </a:extLst>
          </p:cNvPr>
          <p:cNvSpPr/>
          <p:nvPr/>
        </p:nvSpPr>
        <p:spPr>
          <a:xfrm rot="21011211">
            <a:off x="4328239" y="25667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0" name="Google Shape;431;p39">
            <a:extLst>
              <a:ext uri="{FF2B5EF4-FFF2-40B4-BE49-F238E27FC236}">
                <a16:creationId xmlns:a16="http://schemas.microsoft.com/office/drawing/2014/main" id="{6B0C6671-F25F-5E4A-AF2F-61BCE0BB72EE}"/>
              </a:ext>
            </a:extLst>
          </p:cNvPr>
          <p:cNvSpPr/>
          <p:nvPr/>
        </p:nvSpPr>
        <p:spPr>
          <a:xfrm rot="21011211">
            <a:off x="4681537" y="329673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1" name="Google Shape;431;p39">
            <a:extLst>
              <a:ext uri="{FF2B5EF4-FFF2-40B4-BE49-F238E27FC236}">
                <a16:creationId xmlns:a16="http://schemas.microsoft.com/office/drawing/2014/main" id="{43D5CB9B-0DB4-D24A-9D18-E73F79CAB37C}"/>
              </a:ext>
            </a:extLst>
          </p:cNvPr>
          <p:cNvSpPr/>
          <p:nvPr/>
        </p:nvSpPr>
        <p:spPr>
          <a:xfrm rot="21011211">
            <a:off x="6557995" y="45111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2" name="Google Shape;431;p39">
            <a:extLst>
              <a:ext uri="{FF2B5EF4-FFF2-40B4-BE49-F238E27FC236}">
                <a16:creationId xmlns:a16="http://schemas.microsoft.com/office/drawing/2014/main" id="{8D7361E5-901C-DE40-A665-34D4DF0DA0E7}"/>
              </a:ext>
            </a:extLst>
          </p:cNvPr>
          <p:cNvSpPr/>
          <p:nvPr/>
        </p:nvSpPr>
        <p:spPr>
          <a:xfrm rot="21011211">
            <a:off x="6507564" y="289343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6" name="Google Shape;431;p39">
            <a:extLst>
              <a:ext uri="{FF2B5EF4-FFF2-40B4-BE49-F238E27FC236}">
                <a16:creationId xmlns:a16="http://schemas.microsoft.com/office/drawing/2014/main" id="{55532372-9DF9-6A47-9A78-F6831BEE062B}"/>
              </a:ext>
            </a:extLst>
          </p:cNvPr>
          <p:cNvSpPr/>
          <p:nvPr/>
        </p:nvSpPr>
        <p:spPr>
          <a:xfrm rot="21011211">
            <a:off x="4094525" y="2734168"/>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4" name="Curved Connector 3">
            <a:extLst>
              <a:ext uri="{FF2B5EF4-FFF2-40B4-BE49-F238E27FC236}">
                <a16:creationId xmlns:a16="http://schemas.microsoft.com/office/drawing/2014/main" id="{AD1E6B5D-7DD7-D743-ABEB-F71F44F656E4}"/>
              </a:ext>
            </a:extLst>
          </p:cNvPr>
          <p:cNvCxnSpPr>
            <a:cxnSpLocks/>
            <a:endCxn id="30" idx="3"/>
          </p:cNvCxnSpPr>
          <p:nvPr/>
        </p:nvCxnSpPr>
        <p:spPr>
          <a:xfrm rot="16200000" flipH="1">
            <a:off x="4534696" y="2943808"/>
            <a:ext cx="289368" cy="113707"/>
          </a:xfrm>
          <a:prstGeom prst="curvedConnector4">
            <a:avLst>
              <a:gd name="adj1" fmla="val 28063"/>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5FB7D6BC-8BC5-5D4B-8798-71353938BC34}"/>
              </a:ext>
            </a:extLst>
          </p:cNvPr>
          <p:cNvCxnSpPr>
            <a:cxnSpLocks/>
            <a:stCxn id="30" idx="0"/>
          </p:cNvCxnSpPr>
          <p:nvPr/>
        </p:nvCxnSpPr>
        <p:spPr>
          <a:xfrm rot="5400000" flipH="1" flipV="1">
            <a:off x="4447701" y="2947744"/>
            <a:ext cx="122944" cy="1834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434B3A0-0640-9042-A10B-21A334496276}"/>
              </a:ext>
            </a:extLst>
          </p:cNvPr>
          <p:cNvCxnSpPr>
            <a:cxnSpLocks/>
            <a:stCxn id="30" idx="2"/>
          </p:cNvCxnSpPr>
          <p:nvPr/>
        </p:nvCxnSpPr>
        <p:spPr>
          <a:xfrm rot="16200000" flipH="1">
            <a:off x="4555651" y="3216654"/>
            <a:ext cx="104258"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328F6A40-4401-494F-80AD-9320B40797BD}"/>
              </a:ext>
            </a:extLst>
          </p:cNvPr>
          <p:cNvCxnSpPr>
            <a:cxnSpLocks/>
          </p:cNvCxnSpPr>
          <p:nvPr/>
        </p:nvCxnSpPr>
        <p:spPr>
          <a:xfrm rot="10800000" flipV="1">
            <a:off x="4349221" y="3294377"/>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592A06B-7452-0844-8B48-8058B57E91AA}"/>
              </a:ext>
            </a:extLst>
          </p:cNvPr>
          <p:cNvCxnSpPr>
            <a:cxnSpLocks/>
            <a:endCxn id="30" idx="3"/>
          </p:cNvCxnSpPr>
          <p:nvPr/>
        </p:nvCxnSpPr>
        <p:spPr>
          <a:xfrm rot="16200000" flipV="1">
            <a:off x="4665594" y="3215987"/>
            <a:ext cx="190547" cy="49266"/>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203BA87B-C077-B54C-A001-6A97A3A05DA2}"/>
              </a:ext>
            </a:extLst>
          </p:cNvPr>
          <p:cNvCxnSpPr>
            <a:cxnSpLocks/>
          </p:cNvCxnSpPr>
          <p:nvPr/>
        </p:nvCxnSpPr>
        <p:spPr>
          <a:xfrm rot="5400000" flipH="1" flipV="1">
            <a:off x="4204151" y="2836247"/>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BFBECB65-62C3-344C-B955-955EA4894975}"/>
              </a:ext>
            </a:extLst>
          </p:cNvPr>
          <p:cNvCxnSpPr>
            <a:cxnSpLocks/>
            <a:stCxn id="30" idx="1"/>
          </p:cNvCxnSpPr>
          <p:nvPr/>
        </p:nvCxnSpPr>
        <p:spPr>
          <a:xfrm rot="10800000">
            <a:off x="4020087" y="3145346"/>
            <a:ext cx="243680" cy="12700"/>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D97A1B6A-B3E8-1446-A13C-225A6ED43F6F}"/>
              </a:ext>
            </a:extLst>
          </p:cNvPr>
          <p:cNvCxnSpPr>
            <a:cxnSpLocks/>
            <a:stCxn id="30" idx="2"/>
          </p:cNvCxnSpPr>
          <p:nvPr/>
        </p:nvCxnSpPr>
        <p:spPr>
          <a:xfrm rot="16200000" flipH="1">
            <a:off x="4362032" y="3410272"/>
            <a:ext cx="398465" cy="122527"/>
          </a:xfrm>
          <a:prstGeom prst="curvedConnector3">
            <a:avLst>
              <a:gd name="adj1" fmla="val 599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6221343E-C524-6646-9AA1-9C713E7E7B25}"/>
              </a:ext>
            </a:extLst>
          </p:cNvPr>
          <p:cNvCxnSpPr>
            <a:cxnSpLocks/>
            <a:endCxn id="30" idx="2"/>
          </p:cNvCxnSpPr>
          <p:nvPr/>
        </p:nvCxnSpPr>
        <p:spPr>
          <a:xfrm rot="16200000" flipV="1">
            <a:off x="4378317" y="3393988"/>
            <a:ext cx="413856" cy="170488"/>
          </a:xfrm>
          <a:prstGeom prst="curvedConnector3">
            <a:avLst>
              <a:gd name="adj1" fmla="val 615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96" name="Google Shape;431;p39">
            <a:extLst>
              <a:ext uri="{FF2B5EF4-FFF2-40B4-BE49-F238E27FC236}">
                <a16:creationId xmlns:a16="http://schemas.microsoft.com/office/drawing/2014/main" id="{C8E1A3DF-6F05-CF4D-8796-E3E757144BD2}"/>
              </a:ext>
            </a:extLst>
          </p:cNvPr>
          <p:cNvSpPr/>
          <p:nvPr/>
        </p:nvSpPr>
        <p:spPr>
          <a:xfrm rot="21011211">
            <a:off x="6247708" y="1810864"/>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0000"/>
            </a:srgbClr>
          </a:solidFill>
          <a:ln>
            <a:solidFill>
              <a:srgbClr val="F26F27">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TextBox 96">
            <a:extLst>
              <a:ext uri="{FF2B5EF4-FFF2-40B4-BE49-F238E27FC236}">
                <a16:creationId xmlns:a16="http://schemas.microsoft.com/office/drawing/2014/main" id="{34E3FF41-A3A4-AB45-8C3D-02AA1D482A0F}"/>
              </a:ext>
            </a:extLst>
          </p:cNvPr>
          <p:cNvSpPr txBox="1"/>
          <p:nvPr/>
        </p:nvSpPr>
        <p:spPr>
          <a:xfrm>
            <a:off x="6715016" y="2351312"/>
            <a:ext cx="472467" cy="253916"/>
          </a:xfrm>
          <a:prstGeom prst="rect">
            <a:avLst/>
          </a:prstGeom>
          <a:noFill/>
          <a:ln>
            <a:solidFill>
              <a:srgbClr val="87CBD8"/>
            </a:solidFill>
          </a:ln>
        </p:spPr>
        <p:txBody>
          <a:bodyPr wrap="square" rtlCol="0">
            <a:sp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98" name="Google Shape;431;p39">
            <a:extLst>
              <a:ext uri="{FF2B5EF4-FFF2-40B4-BE49-F238E27FC236}">
                <a16:creationId xmlns:a16="http://schemas.microsoft.com/office/drawing/2014/main" id="{EB0D3A0E-0977-BB43-A241-B72E941A2E3C}"/>
              </a:ext>
            </a:extLst>
          </p:cNvPr>
          <p:cNvSpPr/>
          <p:nvPr/>
        </p:nvSpPr>
        <p:spPr>
          <a:xfrm rot="21011211">
            <a:off x="6954236" y="2119011"/>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9" name="Google Shape;431;p39">
            <a:extLst>
              <a:ext uri="{FF2B5EF4-FFF2-40B4-BE49-F238E27FC236}">
                <a16:creationId xmlns:a16="http://schemas.microsoft.com/office/drawing/2014/main" id="{6CFC5C8E-8C6F-B840-9EFF-67EC55CBD349}"/>
              </a:ext>
            </a:extLst>
          </p:cNvPr>
          <p:cNvSpPr/>
          <p:nvPr/>
        </p:nvSpPr>
        <p:spPr>
          <a:xfrm rot="21011211">
            <a:off x="6748920" y="267785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0" name="Google Shape;431;p39">
            <a:extLst>
              <a:ext uri="{FF2B5EF4-FFF2-40B4-BE49-F238E27FC236}">
                <a16:creationId xmlns:a16="http://schemas.microsoft.com/office/drawing/2014/main" id="{D745A9FB-6338-6142-98C4-CA63D756577F}"/>
              </a:ext>
            </a:extLst>
          </p:cNvPr>
          <p:cNvSpPr/>
          <p:nvPr/>
        </p:nvSpPr>
        <p:spPr>
          <a:xfrm rot="21011211">
            <a:off x="7024295" y="298851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5" name="Google Shape;431;p39">
            <a:extLst>
              <a:ext uri="{FF2B5EF4-FFF2-40B4-BE49-F238E27FC236}">
                <a16:creationId xmlns:a16="http://schemas.microsoft.com/office/drawing/2014/main" id="{D6AAEA05-2DC0-AD45-AFB0-4EBE013955A1}"/>
              </a:ext>
            </a:extLst>
          </p:cNvPr>
          <p:cNvSpPr/>
          <p:nvPr/>
        </p:nvSpPr>
        <p:spPr>
          <a:xfrm rot="21011211">
            <a:off x="6356691" y="240922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6" name="Google Shape;431;p39">
            <a:extLst>
              <a:ext uri="{FF2B5EF4-FFF2-40B4-BE49-F238E27FC236}">
                <a16:creationId xmlns:a16="http://schemas.microsoft.com/office/drawing/2014/main" id="{C1057616-F5A7-EB4C-B0D2-F17F852D5A84}"/>
              </a:ext>
            </a:extLst>
          </p:cNvPr>
          <p:cNvSpPr/>
          <p:nvPr/>
        </p:nvSpPr>
        <p:spPr>
          <a:xfrm rot="21011211">
            <a:off x="6779488" y="189965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7" name="Google Shape;431;p39">
            <a:extLst>
              <a:ext uri="{FF2B5EF4-FFF2-40B4-BE49-F238E27FC236}">
                <a16:creationId xmlns:a16="http://schemas.microsoft.com/office/drawing/2014/main" id="{E4DC345A-052F-2A43-898E-73BB2D0BF915}"/>
              </a:ext>
            </a:extLst>
          </p:cNvPr>
          <p:cNvSpPr/>
          <p:nvPr/>
        </p:nvSpPr>
        <p:spPr>
          <a:xfrm rot="21011211">
            <a:off x="7132786" y="262965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8" name="Google Shape;431;p39">
            <a:extLst>
              <a:ext uri="{FF2B5EF4-FFF2-40B4-BE49-F238E27FC236}">
                <a16:creationId xmlns:a16="http://schemas.microsoft.com/office/drawing/2014/main" id="{9ED5342B-ACF7-EA46-8DE2-B89421851031}"/>
              </a:ext>
            </a:extLst>
          </p:cNvPr>
          <p:cNvSpPr/>
          <p:nvPr/>
        </p:nvSpPr>
        <p:spPr>
          <a:xfrm rot="21011211">
            <a:off x="6545774" y="2067092"/>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109" name="Curved Connector 108">
            <a:extLst>
              <a:ext uri="{FF2B5EF4-FFF2-40B4-BE49-F238E27FC236}">
                <a16:creationId xmlns:a16="http://schemas.microsoft.com/office/drawing/2014/main" id="{BEA0BDC4-DF37-1243-8316-893D1FBC4683}"/>
              </a:ext>
            </a:extLst>
          </p:cNvPr>
          <p:cNvCxnSpPr>
            <a:cxnSpLocks/>
            <a:endCxn id="97" idx="3"/>
          </p:cNvCxnSpPr>
          <p:nvPr/>
        </p:nvCxnSpPr>
        <p:spPr>
          <a:xfrm rot="16200000" flipH="1">
            <a:off x="6985945" y="2276732"/>
            <a:ext cx="289368" cy="113707"/>
          </a:xfrm>
          <a:prstGeom prst="curvedConnector4">
            <a:avLst>
              <a:gd name="adj1" fmla="val 28063"/>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4101227D-B71F-CD4E-8C6D-CFAABA02E61E}"/>
              </a:ext>
            </a:extLst>
          </p:cNvPr>
          <p:cNvCxnSpPr>
            <a:cxnSpLocks/>
            <a:stCxn id="97" idx="0"/>
          </p:cNvCxnSpPr>
          <p:nvPr/>
        </p:nvCxnSpPr>
        <p:spPr>
          <a:xfrm rot="5400000" flipH="1" flipV="1">
            <a:off x="6898950" y="2280668"/>
            <a:ext cx="122944" cy="1834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145C726A-4E09-C746-8B80-D2E755DB50B5}"/>
              </a:ext>
            </a:extLst>
          </p:cNvPr>
          <p:cNvCxnSpPr>
            <a:cxnSpLocks/>
            <a:stCxn id="97" idx="2"/>
          </p:cNvCxnSpPr>
          <p:nvPr/>
        </p:nvCxnSpPr>
        <p:spPr>
          <a:xfrm rot="16200000" flipH="1">
            <a:off x="7006900" y="2549578"/>
            <a:ext cx="104258"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F89CB32F-FE2E-BF4E-86D3-00399B69336D}"/>
              </a:ext>
            </a:extLst>
          </p:cNvPr>
          <p:cNvCxnSpPr>
            <a:cxnSpLocks/>
          </p:cNvCxnSpPr>
          <p:nvPr/>
        </p:nvCxnSpPr>
        <p:spPr>
          <a:xfrm rot="10800000" flipV="1">
            <a:off x="6800470" y="2627301"/>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AD4C2BA2-D107-EE46-B2D4-06A3D7AEEF1D}"/>
              </a:ext>
            </a:extLst>
          </p:cNvPr>
          <p:cNvCxnSpPr>
            <a:cxnSpLocks/>
            <a:endCxn id="97" idx="3"/>
          </p:cNvCxnSpPr>
          <p:nvPr/>
        </p:nvCxnSpPr>
        <p:spPr>
          <a:xfrm rot="16200000" flipV="1">
            <a:off x="7116843" y="2548911"/>
            <a:ext cx="190547" cy="49266"/>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95DA8226-6523-FB49-BAAA-A9464C6BB67D}"/>
              </a:ext>
            </a:extLst>
          </p:cNvPr>
          <p:cNvCxnSpPr>
            <a:cxnSpLocks/>
          </p:cNvCxnSpPr>
          <p:nvPr/>
        </p:nvCxnSpPr>
        <p:spPr>
          <a:xfrm rot="5400000" flipH="1" flipV="1">
            <a:off x="6655400" y="2169171"/>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DB16D7CD-9D5D-CA43-9185-70F969763A4E}"/>
              </a:ext>
            </a:extLst>
          </p:cNvPr>
          <p:cNvCxnSpPr>
            <a:cxnSpLocks/>
            <a:stCxn id="97" idx="1"/>
          </p:cNvCxnSpPr>
          <p:nvPr/>
        </p:nvCxnSpPr>
        <p:spPr>
          <a:xfrm rot="10800000">
            <a:off x="6471336" y="2478270"/>
            <a:ext cx="243680" cy="12700"/>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A8694E0E-14C6-E843-8F13-C72B4AE4EA67}"/>
              </a:ext>
            </a:extLst>
          </p:cNvPr>
          <p:cNvCxnSpPr>
            <a:cxnSpLocks/>
            <a:stCxn id="97" idx="2"/>
          </p:cNvCxnSpPr>
          <p:nvPr/>
        </p:nvCxnSpPr>
        <p:spPr>
          <a:xfrm rot="16200000" flipH="1">
            <a:off x="6813281" y="2743196"/>
            <a:ext cx="398465" cy="122527"/>
          </a:xfrm>
          <a:prstGeom prst="curvedConnector3">
            <a:avLst>
              <a:gd name="adj1" fmla="val 599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3173E68F-8C98-A047-BE1C-578463D9BDEC}"/>
              </a:ext>
            </a:extLst>
          </p:cNvPr>
          <p:cNvCxnSpPr>
            <a:cxnSpLocks/>
            <a:endCxn id="97" idx="2"/>
          </p:cNvCxnSpPr>
          <p:nvPr/>
        </p:nvCxnSpPr>
        <p:spPr>
          <a:xfrm rot="16200000" flipV="1">
            <a:off x="6829566" y="2726912"/>
            <a:ext cx="413856" cy="170488"/>
          </a:xfrm>
          <a:prstGeom prst="curvedConnector3">
            <a:avLst>
              <a:gd name="adj1" fmla="val 615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DE74C32D-3BEF-2D4E-B390-32837E81BEBF}"/>
              </a:ext>
            </a:extLst>
          </p:cNvPr>
          <p:cNvCxnSpPr>
            <a:cxnSpLocks/>
            <a:stCxn id="97" idx="1"/>
          </p:cNvCxnSpPr>
          <p:nvPr/>
        </p:nvCxnSpPr>
        <p:spPr>
          <a:xfrm rot="10800000" flipV="1">
            <a:off x="6566576" y="2478270"/>
            <a:ext cx="148441" cy="42160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59DA1D48-574F-C142-88B8-1761E31D5C93}"/>
              </a:ext>
            </a:extLst>
          </p:cNvPr>
          <p:cNvCxnSpPr>
            <a:cxnSpLocks/>
          </p:cNvCxnSpPr>
          <p:nvPr/>
        </p:nvCxnSpPr>
        <p:spPr>
          <a:xfrm rot="5400000" flipH="1" flipV="1">
            <a:off x="6501610" y="2703534"/>
            <a:ext cx="365807" cy="14022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431;p39">
            <a:extLst>
              <a:ext uri="{FF2B5EF4-FFF2-40B4-BE49-F238E27FC236}">
                <a16:creationId xmlns:a16="http://schemas.microsoft.com/office/drawing/2014/main" id="{47909BC9-DBDA-A245-BB5A-E64715BA26E5}"/>
              </a:ext>
            </a:extLst>
          </p:cNvPr>
          <p:cNvSpPr/>
          <p:nvPr/>
        </p:nvSpPr>
        <p:spPr>
          <a:xfrm rot="21011211">
            <a:off x="5578657" y="3644548"/>
            <a:ext cx="489211" cy="50952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0079D1"/>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lang="es-ES" dirty="0"/>
          </a:p>
          <a:p>
            <a:pPr marL="0" lvl="0" indent="0">
              <a:spcBef>
                <a:spcPts val="0"/>
              </a:spcBef>
              <a:spcAft>
                <a:spcPts val="0"/>
              </a:spcAft>
              <a:buNone/>
            </a:pPr>
            <a:endParaRPr lang="en-US" dirty="0"/>
          </a:p>
          <a:p>
            <a:pPr marL="0" lvl="0" indent="0">
              <a:spcBef>
                <a:spcPts val="0"/>
              </a:spcBef>
              <a:spcAft>
                <a:spcPts val="0"/>
              </a:spcAft>
              <a:buNone/>
            </a:pPr>
            <a:r>
              <a:rPr lang="en-US" sz="1100" dirty="0"/>
              <a:t>   </a:t>
            </a: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endParaRPr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6" name="Google Shape;431;p39">
            <a:extLst>
              <a:ext uri="{FF2B5EF4-FFF2-40B4-BE49-F238E27FC236}">
                <a16:creationId xmlns:a16="http://schemas.microsoft.com/office/drawing/2014/main" id="{F9F5DEEA-25E7-A64A-AE56-0905B622138F}"/>
              </a:ext>
            </a:extLst>
          </p:cNvPr>
          <p:cNvSpPr/>
          <p:nvPr/>
        </p:nvSpPr>
        <p:spPr>
          <a:xfrm rot="21011211">
            <a:off x="6546177" y="515384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27" name="TextBox 126">
            <a:extLst>
              <a:ext uri="{FF2B5EF4-FFF2-40B4-BE49-F238E27FC236}">
                <a16:creationId xmlns:a16="http://schemas.microsoft.com/office/drawing/2014/main" id="{695E8BA9-6BC8-DD4F-B692-8AB4765420AF}"/>
              </a:ext>
            </a:extLst>
          </p:cNvPr>
          <p:cNvSpPr txBox="1"/>
          <p:nvPr/>
        </p:nvSpPr>
        <p:spPr>
          <a:xfrm>
            <a:off x="6721825" y="4643534"/>
            <a:ext cx="472467" cy="253916"/>
          </a:xfrm>
          <a:prstGeom prst="rect">
            <a:avLst/>
          </a:prstGeom>
          <a:noFill/>
          <a:ln>
            <a:solidFill>
              <a:srgbClr val="87CBD8"/>
            </a:solidFill>
          </a:ln>
        </p:spPr>
        <p:txBody>
          <a:bodyPr wrap="square" rtlCol="0">
            <a:sp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Kafka</a:t>
            </a:r>
          </a:p>
        </p:txBody>
      </p:sp>
      <p:sp>
        <p:nvSpPr>
          <p:cNvPr id="128" name="Google Shape;431;p39">
            <a:extLst>
              <a:ext uri="{FF2B5EF4-FFF2-40B4-BE49-F238E27FC236}">
                <a16:creationId xmlns:a16="http://schemas.microsoft.com/office/drawing/2014/main" id="{AD2ABD9E-CCD2-014C-B877-73555CB11CFD}"/>
              </a:ext>
            </a:extLst>
          </p:cNvPr>
          <p:cNvSpPr/>
          <p:nvPr/>
        </p:nvSpPr>
        <p:spPr>
          <a:xfrm rot="21011211">
            <a:off x="6961045" y="4411233"/>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29" name="Google Shape;431;p39">
            <a:extLst>
              <a:ext uri="{FF2B5EF4-FFF2-40B4-BE49-F238E27FC236}">
                <a16:creationId xmlns:a16="http://schemas.microsoft.com/office/drawing/2014/main" id="{92139520-B10C-2247-88F2-C782F5B18545}"/>
              </a:ext>
            </a:extLst>
          </p:cNvPr>
          <p:cNvSpPr/>
          <p:nvPr/>
        </p:nvSpPr>
        <p:spPr>
          <a:xfrm rot="21011211">
            <a:off x="6755729" y="497007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0" name="Google Shape;431;p39">
            <a:extLst>
              <a:ext uri="{FF2B5EF4-FFF2-40B4-BE49-F238E27FC236}">
                <a16:creationId xmlns:a16="http://schemas.microsoft.com/office/drawing/2014/main" id="{E68B9889-D9C2-8942-8E9B-ECE9E354B55F}"/>
              </a:ext>
            </a:extLst>
          </p:cNvPr>
          <p:cNvSpPr/>
          <p:nvPr/>
        </p:nvSpPr>
        <p:spPr>
          <a:xfrm rot="21011211">
            <a:off x="7021946" y="52011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3" name="Google Shape;431;p39">
            <a:extLst>
              <a:ext uri="{FF2B5EF4-FFF2-40B4-BE49-F238E27FC236}">
                <a16:creationId xmlns:a16="http://schemas.microsoft.com/office/drawing/2014/main" id="{3324B39A-6455-EE4F-85AF-7677D28807B6}"/>
              </a:ext>
            </a:extLst>
          </p:cNvPr>
          <p:cNvSpPr/>
          <p:nvPr/>
        </p:nvSpPr>
        <p:spPr>
          <a:xfrm rot="21011211">
            <a:off x="7139595" y="492187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4" name="Google Shape;431;p39">
            <a:extLst>
              <a:ext uri="{FF2B5EF4-FFF2-40B4-BE49-F238E27FC236}">
                <a16:creationId xmlns:a16="http://schemas.microsoft.com/office/drawing/2014/main" id="{931A82F0-BA7E-D84E-826C-DB8424A634AB}"/>
              </a:ext>
            </a:extLst>
          </p:cNvPr>
          <p:cNvSpPr/>
          <p:nvPr/>
        </p:nvSpPr>
        <p:spPr>
          <a:xfrm rot="21011211">
            <a:off x="6363959" y="4319931"/>
            <a:ext cx="1075715" cy="1099223"/>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1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135" name="Curved Connector 134">
            <a:extLst>
              <a:ext uri="{FF2B5EF4-FFF2-40B4-BE49-F238E27FC236}">
                <a16:creationId xmlns:a16="http://schemas.microsoft.com/office/drawing/2014/main" id="{1885B0EB-0E5C-7E4F-B7F2-684F9E468E0A}"/>
              </a:ext>
            </a:extLst>
          </p:cNvPr>
          <p:cNvCxnSpPr>
            <a:cxnSpLocks/>
            <a:endCxn id="127" idx="3"/>
          </p:cNvCxnSpPr>
          <p:nvPr/>
        </p:nvCxnSpPr>
        <p:spPr>
          <a:xfrm rot="16200000" flipH="1">
            <a:off x="6992754" y="4568954"/>
            <a:ext cx="289368" cy="113707"/>
          </a:xfrm>
          <a:prstGeom prst="curvedConnector4">
            <a:avLst>
              <a:gd name="adj1" fmla="val 28063"/>
              <a:gd name="adj2" fmla="val 2031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urved Connector 135">
            <a:extLst>
              <a:ext uri="{FF2B5EF4-FFF2-40B4-BE49-F238E27FC236}">
                <a16:creationId xmlns:a16="http://schemas.microsoft.com/office/drawing/2014/main" id="{2D750023-2021-4A42-8967-BAB085C1E0F8}"/>
              </a:ext>
            </a:extLst>
          </p:cNvPr>
          <p:cNvCxnSpPr>
            <a:cxnSpLocks/>
            <a:stCxn id="127" idx="0"/>
          </p:cNvCxnSpPr>
          <p:nvPr/>
        </p:nvCxnSpPr>
        <p:spPr>
          <a:xfrm rot="5400000" flipH="1" flipV="1">
            <a:off x="6905759" y="4572890"/>
            <a:ext cx="122944" cy="1834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urved Connector 136">
            <a:extLst>
              <a:ext uri="{FF2B5EF4-FFF2-40B4-BE49-F238E27FC236}">
                <a16:creationId xmlns:a16="http://schemas.microsoft.com/office/drawing/2014/main" id="{EF1C5558-BF0D-2648-BA50-9C9A1E424219}"/>
              </a:ext>
            </a:extLst>
          </p:cNvPr>
          <p:cNvCxnSpPr>
            <a:cxnSpLocks/>
            <a:stCxn id="127" idx="2"/>
          </p:cNvCxnSpPr>
          <p:nvPr/>
        </p:nvCxnSpPr>
        <p:spPr>
          <a:xfrm rot="16200000" flipH="1">
            <a:off x="7013709" y="4841800"/>
            <a:ext cx="104258"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137">
            <a:extLst>
              <a:ext uri="{FF2B5EF4-FFF2-40B4-BE49-F238E27FC236}">
                <a16:creationId xmlns:a16="http://schemas.microsoft.com/office/drawing/2014/main" id="{8C381C2C-468A-0445-AAE7-91153E8E4892}"/>
              </a:ext>
            </a:extLst>
          </p:cNvPr>
          <p:cNvCxnSpPr>
            <a:cxnSpLocks/>
          </p:cNvCxnSpPr>
          <p:nvPr/>
        </p:nvCxnSpPr>
        <p:spPr>
          <a:xfrm rot="10800000" flipV="1">
            <a:off x="6807279" y="4919523"/>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urved Connector 138">
            <a:extLst>
              <a:ext uri="{FF2B5EF4-FFF2-40B4-BE49-F238E27FC236}">
                <a16:creationId xmlns:a16="http://schemas.microsoft.com/office/drawing/2014/main" id="{96DC55C6-841B-7F45-B497-5A48A48E5354}"/>
              </a:ext>
            </a:extLst>
          </p:cNvPr>
          <p:cNvCxnSpPr>
            <a:cxnSpLocks/>
            <a:endCxn id="127" idx="3"/>
          </p:cNvCxnSpPr>
          <p:nvPr/>
        </p:nvCxnSpPr>
        <p:spPr>
          <a:xfrm rot="16200000" flipV="1">
            <a:off x="7123652" y="4841133"/>
            <a:ext cx="190547" cy="49266"/>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A975B55F-E912-1E4A-AC60-4FA0BD11A14B}"/>
              </a:ext>
            </a:extLst>
          </p:cNvPr>
          <p:cNvCxnSpPr>
            <a:cxnSpLocks/>
            <a:stCxn id="127" idx="1"/>
          </p:cNvCxnSpPr>
          <p:nvPr/>
        </p:nvCxnSpPr>
        <p:spPr>
          <a:xfrm rot="10800000">
            <a:off x="6612539" y="4639376"/>
            <a:ext cx="109287" cy="131117"/>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3E6369EA-C8C7-EC4A-9CE4-820BF167A176}"/>
              </a:ext>
            </a:extLst>
          </p:cNvPr>
          <p:cNvCxnSpPr>
            <a:cxnSpLocks/>
            <a:stCxn id="127" idx="2"/>
          </p:cNvCxnSpPr>
          <p:nvPr/>
        </p:nvCxnSpPr>
        <p:spPr>
          <a:xfrm rot="16200000" flipH="1">
            <a:off x="6813396" y="5042113"/>
            <a:ext cx="351322" cy="6199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F277F159-C6D4-6D41-B2A3-10F6B2055D22}"/>
              </a:ext>
            </a:extLst>
          </p:cNvPr>
          <p:cNvCxnSpPr>
            <a:cxnSpLocks/>
            <a:endCxn id="127" idx="2"/>
          </p:cNvCxnSpPr>
          <p:nvPr/>
        </p:nvCxnSpPr>
        <p:spPr>
          <a:xfrm rot="16200000" flipV="1">
            <a:off x="6864699" y="4990810"/>
            <a:ext cx="365806" cy="17908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661FC559-C74E-4540-A59A-B368A63277D1}"/>
              </a:ext>
            </a:extLst>
          </p:cNvPr>
          <p:cNvCxnSpPr>
            <a:cxnSpLocks/>
            <a:stCxn id="127" idx="1"/>
          </p:cNvCxnSpPr>
          <p:nvPr/>
        </p:nvCxnSpPr>
        <p:spPr>
          <a:xfrm rot="10800000" flipV="1">
            <a:off x="6590751" y="4770491"/>
            <a:ext cx="131075" cy="388805"/>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3AB7BA62-1D14-3B4D-BB45-EBAE50B353A7}"/>
              </a:ext>
            </a:extLst>
          </p:cNvPr>
          <p:cNvCxnSpPr>
            <a:cxnSpLocks/>
          </p:cNvCxnSpPr>
          <p:nvPr/>
        </p:nvCxnSpPr>
        <p:spPr>
          <a:xfrm rot="5400000" flipH="1" flipV="1">
            <a:off x="6550679" y="4981342"/>
            <a:ext cx="309132" cy="112382"/>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AA41DF77-4556-294B-8075-C4C044C07D2A}"/>
              </a:ext>
            </a:extLst>
          </p:cNvPr>
          <p:cNvCxnSpPr>
            <a:cxnSpLocks/>
          </p:cNvCxnSpPr>
          <p:nvPr/>
        </p:nvCxnSpPr>
        <p:spPr>
          <a:xfrm>
            <a:off x="6649054" y="4527070"/>
            <a:ext cx="170686" cy="106969"/>
          </a:xfrm>
          <a:prstGeom prst="curvedConnector3">
            <a:avLst>
              <a:gd name="adj1" fmla="val 9658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E867BD-E046-0F43-933C-B4274FA6268E}"/>
              </a:ext>
            </a:extLst>
          </p:cNvPr>
          <p:cNvCxnSpPr>
            <a:cxnSpLocks/>
          </p:cNvCxnSpPr>
          <p:nvPr/>
        </p:nvCxnSpPr>
        <p:spPr>
          <a:xfrm>
            <a:off x="5118515" y="3343591"/>
            <a:ext cx="591206" cy="32717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BB1E9B5-52A4-CE44-8F42-8050CE146744}"/>
              </a:ext>
            </a:extLst>
          </p:cNvPr>
          <p:cNvCxnSpPr>
            <a:cxnSpLocks/>
          </p:cNvCxnSpPr>
          <p:nvPr/>
        </p:nvCxnSpPr>
        <p:spPr>
          <a:xfrm>
            <a:off x="5074723" y="3518780"/>
            <a:ext cx="550608" cy="285630"/>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D83007-4706-4E48-8CB9-FEBB6002EF08}"/>
              </a:ext>
            </a:extLst>
          </p:cNvPr>
          <p:cNvCxnSpPr>
            <a:cxnSpLocks/>
          </p:cNvCxnSpPr>
          <p:nvPr/>
        </p:nvCxnSpPr>
        <p:spPr>
          <a:xfrm flipH="1">
            <a:off x="5878539" y="3240620"/>
            <a:ext cx="430328" cy="420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ADEDD9-6275-F241-9EF8-06AB06F383F9}"/>
              </a:ext>
            </a:extLst>
          </p:cNvPr>
          <p:cNvCxnSpPr>
            <a:cxnSpLocks/>
          </p:cNvCxnSpPr>
          <p:nvPr/>
        </p:nvCxnSpPr>
        <p:spPr>
          <a:xfrm flipV="1">
            <a:off x="6012471" y="3328916"/>
            <a:ext cx="429107" cy="430398"/>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406152F-C0C9-8D47-B9BA-A6514E9F45EB}"/>
              </a:ext>
            </a:extLst>
          </p:cNvPr>
          <p:cNvCxnSpPr>
            <a:cxnSpLocks/>
          </p:cNvCxnSpPr>
          <p:nvPr/>
        </p:nvCxnSpPr>
        <p:spPr>
          <a:xfrm>
            <a:off x="6033594" y="4012671"/>
            <a:ext cx="572541" cy="433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3132AD8-060E-0549-B545-C00B91B09E16}"/>
              </a:ext>
            </a:extLst>
          </p:cNvPr>
          <p:cNvCxnSpPr>
            <a:cxnSpLocks/>
          </p:cNvCxnSpPr>
          <p:nvPr/>
        </p:nvCxnSpPr>
        <p:spPr>
          <a:xfrm>
            <a:off x="5929414" y="4125279"/>
            <a:ext cx="581322" cy="43271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9ADB63-1C8B-4D46-80EE-903CA415DD0F}"/>
              </a:ext>
            </a:extLst>
          </p:cNvPr>
          <p:cNvCxnSpPr>
            <a:cxnSpLocks/>
          </p:cNvCxnSpPr>
          <p:nvPr/>
        </p:nvCxnSpPr>
        <p:spPr>
          <a:xfrm flipV="1">
            <a:off x="7608693" y="1815360"/>
            <a:ext cx="485592" cy="310298"/>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6946BF85-8F04-D64D-9CA7-1CE90A5D7AE0}"/>
              </a:ext>
            </a:extLst>
          </p:cNvPr>
          <p:cNvSpPr txBox="1"/>
          <p:nvPr/>
        </p:nvSpPr>
        <p:spPr>
          <a:xfrm>
            <a:off x="8065520" y="1615942"/>
            <a:ext cx="548547"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UI Tier</a:t>
            </a:r>
          </a:p>
        </p:txBody>
      </p:sp>
      <p:cxnSp>
        <p:nvCxnSpPr>
          <p:cNvPr id="210" name="Straight Connector 209">
            <a:extLst>
              <a:ext uri="{FF2B5EF4-FFF2-40B4-BE49-F238E27FC236}">
                <a16:creationId xmlns:a16="http://schemas.microsoft.com/office/drawing/2014/main" id="{B240F58A-F78C-5A41-B2A2-3615E39A9C9D}"/>
              </a:ext>
            </a:extLst>
          </p:cNvPr>
          <p:cNvCxnSpPr>
            <a:cxnSpLocks/>
          </p:cNvCxnSpPr>
          <p:nvPr/>
        </p:nvCxnSpPr>
        <p:spPr>
          <a:xfrm>
            <a:off x="7478234" y="4949384"/>
            <a:ext cx="707724" cy="12131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703C6966-741E-654A-873B-A17FDFC0E9D1}"/>
              </a:ext>
            </a:extLst>
          </p:cNvPr>
          <p:cNvSpPr txBox="1"/>
          <p:nvPr/>
        </p:nvSpPr>
        <p:spPr>
          <a:xfrm>
            <a:off x="8163256" y="4897449"/>
            <a:ext cx="763351"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Only</a:t>
            </a:r>
          </a:p>
        </p:txBody>
      </p:sp>
      <p:sp>
        <p:nvSpPr>
          <p:cNvPr id="215" name="Google Shape;431;p39">
            <a:extLst>
              <a:ext uri="{FF2B5EF4-FFF2-40B4-BE49-F238E27FC236}">
                <a16:creationId xmlns:a16="http://schemas.microsoft.com/office/drawing/2014/main" id="{1F3A0C26-F3D8-A14B-A832-3719CF43675C}"/>
              </a:ext>
            </a:extLst>
          </p:cNvPr>
          <p:cNvSpPr/>
          <p:nvPr/>
        </p:nvSpPr>
        <p:spPr>
          <a:xfrm rot="21011211">
            <a:off x="6023408" y="1623516"/>
            <a:ext cx="1828927" cy="177840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alpha val="62000"/>
            </a:srgbClr>
          </a:solidFill>
          <a:ln>
            <a:solidFill>
              <a:srgbClr val="C5277F">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19" name="Straight Connector 218">
            <a:extLst>
              <a:ext uri="{FF2B5EF4-FFF2-40B4-BE49-F238E27FC236}">
                <a16:creationId xmlns:a16="http://schemas.microsoft.com/office/drawing/2014/main" id="{B1C5D57A-CF39-3440-A251-C8A24E4E43C7}"/>
              </a:ext>
            </a:extLst>
          </p:cNvPr>
          <p:cNvCxnSpPr>
            <a:cxnSpLocks/>
          </p:cNvCxnSpPr>
          <p:nvPr/>
        </p:nvCxnSpPr>
        <p:spPr>
          <a:xfrm flipV="1">
            <a:off x="4607780" y="2175651"/>
            <a:ext cx="466943" cy="429577"/>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99E7571-831D-A049-8693-686F207A48B2}"/>
              </a:ext>
            </a:extLst>
          </p:cNvPr>
          <p:cNvCxnSpPr>
            <a:cxnSpLocks/>
          </p:cNvCxnSpPr>
          <p:nvPr/>
        </p:nvCxnSpPr>
        <p:spPr>
          <a:xfrm flipH="1" flipV="1">
            <a:off x="5835835" y="1995901"/>
            <a:ext cx="693129" cy="19300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0325C07-016A-5441-B883-01853F7E2FF0}"/>
              </a:ext>
            </a:extLst>
          </p:cNvPr>
          <p:cNvSpPr txBox="1"/>
          <p:nvPr/>
        </p:nvSpPr>
        <p:spPr>
          <a:xfrm rot="20770149">
            <a:off x="4841952" y="1718752"/>
            <a:ext cx="1165705" cy="551090"/>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Synchronous Edge </a:t>
            </a:r>
          </a:p>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Service</a:t>
            </a:r>
          </a:p>
        </p:txBody>
      </p:sp>
      <p:cxnSp>
        <p:nvCxnSpPr>
          <p:cNvPr id="230" name="Straight Connector 229">
            <a:extLst>
              <a:ext uri="{FF2B5EF4-FFF2-40B4-BE49-F238E27FC236}">
                <a16:creationId xmlns:a16="http://schemas.microsoft.com/office/drawing/2014/main" id="{E03ED61E-4541-D241-A375-3E5A303395A0}"/>
              </a:ext>
            </a:extLst>
          </p:cNvPr>
          <p:cNvCxnSpPr>
            <a:cxnSpLocks/>
          </p:cNvCxnSpPr>
          <p:nvPr/>
        </p:nvCxnSpPr>
        <p:spPr>
          <a:xfrm>
            <a:off x="6117572" y="3911614"/>
            <a:ext cx="494966" cy="3270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B44D90-469E-1446-A13B-0E3BB50C475C}"/>
              </a:ext>
            </a:extLst>
          </p:cNvPr>
          <p:cNvCxnSpPr>
            <a:cxnSpLocks/>
          </p:cNvCxnSpPr>
          <p:nvPr/>
        </p:nvCxnSpPr>
        <p:spPr>
          <a:xfrm>
            <a:off x="6824580" y="2553889"/>
            <a:ext cx="16823" cy="125052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17C13164-D515-5F47-BD57-B434038B2121}"/>
              </a:ext>
            </a:extLst>
          </p:cNvPr>
          <p:cNvSpPr txBox="1"/>
          <p:nvPr/>
        </p:nvSpPr>
        <p:spPr>
          <a:xfrm>
            <a:off x="6579957" y="3724625"/>
            <a:ext cx="913073" cy="551090"/>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 Driver Core</a:t>
            </a:r>
          </a:p>
        </p:txBody>
      </p:sp>
    </p:spTree>
    <p:extLst>
      <p:ext uri="{BB962C8B-B14F-4D97-AF65-F5344CB8AC3E}">
        <p14:creationId xmlns:p14="http://schemas.microsoft.com/office/powerpoint/2010/main" val="1907311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847774505"/>
              </p:ext>
            </p:extLst>
          </p:nvPr>
        </p:nvGraphicFramePr>
        <p:xfrm>
          <a:off x="1938528" y="1553100"/>
          <a:ext cx="9430386" cy="3926442"/>
        </p:xfrm>
        <a:graphic>
          <a:graphicData uri="http://schemas.openxmlformats.org/drawingml/2006/table">
            <a:tbl>
              <a:tblPr/>
              <a:tblGrid>
                <a:gridCol w="1005840">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4233353">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10/05/2019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Creation of the document</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02/07/2019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Integration pattern diagram, general component diagram, internal structure diagram of the </a:t>
                      </a:r>
                      <a:r>
                        <a:rPr kumimoji="0" lang="en-US" sz="1200" b="0" i="0" u="none" strike="noStrike" kern="1200" cap="none" normalizeH="0" baseline="0" dirty="0" err="1">
                          <a:ln>
                            <a:noFill/>
                          </a:ln>
                          <a:solidFill>
                            <a:srgbClr val="0079D1"/>
                          </a:solidFill>
                          <a:effectLst/>
                          <a:latin typeface="Arial" pitchFamily="34" charset="0"/>
                          <a:ea typeface="+mn-ea"/>
                          <a:cs typeface="+mn-cs"/>
                        </a:rPr>
                        <a:t>citiIntegration</a:t>
                      </a:r>
                      <a:r>
                        <a:rPr kumimoji="0" lang="en-US" sz="1200" b="0" i="0" u="none" strike="noStrike" kern="1200" cap="none" normalizeH="0" baseline="0" dirty="0">
                          <a:ln>
                            <a:noFill/>
                          </a:ln>
                          <a:solidFill>
                            <a:srgbClr val="0079D1"/>
                          </a:solidFill>
                          <a:effectLst/>
                          <a:latin typeface="Arial" pitchFamily="34" charset="0"/>
                          <a:ea typeface="+mn-ea"/>
                          <a:cs typeface="+mn-cs"/>
                        </a:rPr>
                        <a:t> component and </a:t>
                      </a:r>
                      <a:r>
                        <a:rPr kumimoji="0" lang="en-US" sz="1200" b="0" i="0" u="none" strike="noStrike" kern="1200" cap="none" normalizeH="0" baseline="0" dirty="0" err="1">
                          <a:ln>
                            <a:noFill/>
                          </a:ln>
                          <a:solidFill>
                            <a:srgbClr val="0079D1"/>
                          </a:solidFill>
                          <a:effectLst/>
                          <a:latin typeface="Arial" pitchFamily="34" charset="0"/>
                          <a:ea typeface="+mn-ea"/>
                          <a:cs typeface="+mn-cs"/>
                        </a:rPr>
                        <a:t>citiConsumerEngine</a:t>
                      </a:r>
                      <a:r>
                        <a:rPr kumimoji="0" lang="en-US" sz="1200" b="0" i="0" u="none" strike="noStrike" kern="1200" cap="none" normalizeH="0" baseline="0" dirty="0">
                          <a:ln>
                            <a:noFill/>
                          </a:ln>
                          <a:solidFill>
                            <a:srgbClr val="0079D1"/>
                          </a:solidFill>
                          <a:effectLst/>
                          <a:latin typeface="Arial" pitchFamily="34" charset="0"/>
                          <a:ea typeface="+mn-ea"/>
                          <a:cs typeface="+mn-cs"/>
                        </a:rPr>
                        <a:t> are incorporated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218167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Producer APIs</a:t>
            </a:r>
          </a:p>
        </p:txBody>
      </p:sp>
    </p:spTree>
    <p:extLst>
      <p:ext uri="{BB962C8B-B14F-4D97-AF65-F5344CB8AC3E}">
        <p14:creationId xmlns:p14="http://schemas.microsoft.com/office/powerpoint/2010/main" val="823628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Producer APIs Streams and KSQL</a:t>
            </a:r>
          </a:p>
        </p:txBody>
      </p:sp>
    </p:spTree>
    <p:extLst>
      <p:ext uri="{BB962C8B-B14F-4D97-AF65-F5344CB8AC3E}">
        <p14:creationId xmlns:p14="http://schemas.microsoft.com/office/powerpoint/2010/main" val="180866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Event Driven Services</a:t>
            </a:r>
          </a:p>
        </p:txBody>
      </p:sp>
      <p:sp>
        <p:nvSpPr>
          <p:cNvPr id="154" name="Google Shape;61;p12">
            <a:extLst>
              <a:ext uri="{FF2B5EF4-FFF2-40B4-BE49-F238E27FC236}">
                <a16:creationId xmlns:a16="http://schemas.microsoft.com/office/drawing/2014/main" id="{A2EE0B59-D08D-D543-BECA-0448110FFF88}"/>
              </a:ext>
            </a:extLst>
          </p:cNvPr>
          <p:cNvSpPr txBox="1">
            <a:spLocks/>
          </p:cNvSpPr>
          <p:nvPr/>
        </p:nvSpPr>
        <p:spPr>
          <a:xfrm>
            <a:off x="7111871" y="3121587"/>
            <a:ext cx="4424455"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s-ES" sz="1200" dirty="0"/>
              <a:t>El </a:t>
            </a:r>
            <a:r>
              <a:rPr lang="es-ES" sz="1200" dirty="0" err="1"/>
              <a:t>job</a:t>
            </a:r>
            <a:r>
              <a:rPr lang="es-ES" sz="1200" dirty="0"/>
              <a:t> lee el contenido de los archivos y realiza transformaciones</a:t>
            </a:r>
            <a:endParaRPr lang="es-ES_tradnl" sz="1200" dirty="0"/>
          </a:p>
        </p:txBody>
      </p:sp>
    </p:spTree>
    <p:extLst>
      <p:ext uri="{BB962C8B-B14F-4D97-AF65-F5344CB8AC3E}">
        <p14:creationId xmlns:p14="http://schemas.microsoft.com/office/powerpoint/2010/main" val="3580143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Big Data Process</a:t>
            </a:r>
          </a:p>
        </p:txBody>
      </p:sp>
      <p:sp>
        <p:nvSpPr>
          <p:cNvPr id="3" name="Rectangle 3">
            <a:extLst>
              <a:ext uri="{FF2B5EF4-FFF2-40B4-BE49-F238E27FC236}">
                <a16:creationId xmlns:a16="http://schemas.microsoft.com/office/drawing/2014/main" id="{C35B7887-28CB-B445-8F6F-BA1ED92CD8A1}"/>
              </a:ext>
            </a:extLst>
          </p:cNvPr>
          <p:cNvSpPr txBox="1"/>
          <p:nvPr/>
        </p:nvSpPr>
        <p:spPr>
          <a:xfrm>
            <a:off x="496248" y="637567"/>
            <a:ext cx="2621856"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Agile and DevOps</a:t>
            </a:r>
          </a:p>
        </p:txBody>
      </p:sp>
      <p:sp>
        <p:nvSpPr>
          <p:cNvPr id="4" name="Rounded Rectangle 3">
            <a:extLst>
              <a:ext uri="{FF2B5EF4-FFF2-40B4-BE49-F238E27FC236}">
                <a16:creationId xmlns:a16="http://schemas.microsoft.com/office/drawing/2014/main" id="{FDE55D67-97F5-094D-A6E0-2916B97871E5}"/>
              </a:ext>
            </a:extLst>
          </p:cNvPr>
          <p:cNvSpPr/>
          <p:nvPr/>
        </p:nvSpPr>
        <p:spPr>
          <a:xfrm>
            <a:off x="11637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Code</a:t>
            </a:r>
          </a:p>
        </p:txBody>
      </p:sp>
      <p:sp>
        <p:nvSpPr>
          <p:cNvPr id="5" name="Rounded Rectangle 4">
            <a:extLst>
              <a:ext uri="{FF2B5EF4-FFF2-40B4-BE49-F238E27FC236}">
                <a16:creationId xmlns:a16="http://schemas.microsoft.com/office/drawing/2014/main" id="{23272163-4D5F-0340-9FE5-6F29C74CA330}"/>
              </a:ext>
            </a:extLst>
          </p:cNvPr>
          <p:cNvSpPr/>
          <p:nvPr/>
        </p:nvSpPr>
        <p:spPr>
          <a:xfrm>
            <a:off x="26420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Build</a:t>
            </a:r>
          </a:p>
        </p:txBody>
      </p:sp>
      <p:sp>
        <p:nvSpPr>
          <p:cNvPr id="6" name="Rounded Rectangle 5">
            <a:extLst>
              <a:ext uri="{FF2B5EF4-FFF2-40B4-BE49-F238E27FC236}">
                <a16:creationId xmlns:a16="http://schemas.microsoft.com/office/drawing/2014/main" id="{EEEF2EDC-554C-2B4D-AEBD-A39EA2E45936}"/>
              </a:ext>
            </a:extLst>
          </p:cNvPr>
          <p:cNvSpPr/>
          <p:nvPr/>
        </p:nvSpPr>
        <p:spPr>
          <a:xfrm>
            <a:off x="407457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Integrate</a:t>
            </a:r>
          </a:p>
        </p:txBody>
      </p:sp>
      <p:sp>
        <p:nvSpPr>
          <p:cNvPr id="7" name="Rounded Rectangle 6">
            <a:extLst>
              <a:ext uri="{FF2B5EF4-FFF2-40B4-BE49-F238E27FC236}">
                <a16:creationId xmlns:a16="http://schemas.microsoft.com/office/drawing/2014/main" id="{54746F67-840B-D044-B994-01DF7648A914}"/>
              </a:ext>
            </a:extLst>
          </p:cNvPr>
          <p:cNvSpPr/>
          <p:nvPr/>
        </p:nvSpPr>
        <p:spPr>
          <a:xfrm>
            <a:off x="555285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Test</a:t>
            </a:r>
          </a:p>
        </p:txBody>
      </p:sp>
      <p:sp>
        <p:nvSpPr>
          <p:cNvPr id="8" name="Rounded Rectangle 7">
            <a:extLst>
              <a:ext uri="{FF2B5EF4-FFF2-40B4-BE49-F238E27FC236}">
                <a16:creationId xmlns:a16="http://schemas.microsoft.com/office/drawing/2014/main" id="{6DE27AB1-6330-5E40-A539-89EBAAF3FEC6}"/>
              </a:ext>
            </a:extLst>
          </p:cNvPr>
          <p:cNvSpPr/>
          <p:nvPr/>
        </p:nvSpPr>
        <p:spPr>
          <a:xfrm>
            <a:off x="70311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Release</a:t>
            </a:r>
          </a:p>
        </p:txBody>
      </p:sp>
      <p:sp>
        <p:nvSpPr>
          <p:cNvPr id="9" name="Rounded Rectangle 8">
            <a:extLst>
              <a:ext uri="{FF2B5EF4-FFF2-40B4-BE49-F238E27FC236}">
                <a16:creationId xmlns:a16="http://schemas.microsoft.com/office/drawing/2014/main" id="{CB66F471-579A-C54C-8C0F-1AC977F266CE}"/>
              </a:ext>
            </a:extLst>
          </p:cNvPr>
          <p:cNvSpPr/>
          <p:nvPr/>
        </p:nvSpPr>
        <p:spPr>
          <a:xfrm>
            <a:off x="85094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grpSp>
        <p:nvGrpSpPr>
          <p:cNvPr id="2" name="Group 1">
            <a:extLst>
              <a:ext uri="{FF2B5EF4-FFF2-40B4-BE49-F238E27FC236}">
                <a16:creationId xmlns:a16="http://schemas.microsoft.com/office/drawing/2014/main" id="{7566641E-7DE1-A841-9BCB-F8FAD659F3FE}"/>
              </a:ext>
            </a:extLst>
          </p:cNvPr>
          <p:cNvGrpSpPr/>
          <p:nvPr/>
        </p:nvGrpSpPr>
        <p:grpSpPr>
          <a:xfrm>
            <a:off x="1163738" y="4860193"/>
            <a:ext cx="8632556" cy="287618"/>
            <a:chOff x="1163737" y="2088103"/>
            <a:chExt cx="8678277" cy="287618"/>
          </a:xfrm>
        </p:grpSpPr>
        <p:sp>
          <p:nvSpPr>
            <p:cNvPr id="10" name="Right Arrow 9">
              <a:extLst>
                <a:ext uri="{FF2B5EF4-FFF2-40B4-BE49-F238E27FC236}">
                  <a16:creationId xmlns:a16="http://schemas.microsoft.com/office/drawing/2014/main" id="{4C2537B7-D378-4848-A35D-B9B62D42AFFC}"/>
                </a:ext>
              </a:extLst>
            </p:cNvPr>
            <p:cNvSpPr/>
            <p:nvPr/>
          </p:nvSpPr>
          <p:spPr>
            <a:xfrm>
              <a:off x="1300964" y="2100959"/>
              <a:ext cx="854105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1" name="Left Arrow 10">
              <a:extLst>
                <a:ext uri="{FF2B5EF4-FFF2-40B4-BE49-F238E27FC236}">
                  <a16:creationId xmlns:a16="http://schemas.microsoft.com/office/drawing/2014/main" id="{00E1D785-B10B-9C4D-B4C6-6F32635A183D}"/>
                </a:ext>
              </a:extLst>
            </p:cNvPr>
            <p:cNvSpPr/>
            <p:nvPr/>
          </p:nvSpPr>
          <p:spPr>
            <a:xfrm>
              <a:off x="1163737" y="2088103"/>
              <a:ext cx="854105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grpSp>
        <p:nvGrpSpPr>
          <p:cNvPr id="13" name="Group 12">
            <a:extLst>
              <a:ext uri="{FF2B5EF4-FFF2-40B4-BE49-F238E27FC236}">
                <a16:creationId xmlns:a16="http://schemas.microsoft.com/office/drawing/2014/main" id="{841ADDCC-C61E-9543-89E8-71E6E2C93CDA}"/>
              </a:ext>
            </a:extLst>
          </p:cNvPr>
          <p:cNvGrpSpPr/>
          <p:nvPr/>
        </p:nvGrpSpPr>
        <p:grpSpPr>
          <a:xfrm>
            <a:off x="1163737" y="2977347"/>
            <a:ext cx="2765158" cy="287618"/>
            <a:chOff x="1163735" y="2088103"/>
            <a:chExt cx="8678279" cy="287618"/>
          </a:xfrm>
        </p:grpSpPr>
        <p:sp>
          <p:nvSpPr>
            <p:cNvPr id="14" name="Right Arrow 13">
              <a:extLst>
                <a:ext uri="{FF2B5EF4-FFF2-40B4-BE49-F238E27FC236}">
                  <a16:creationId xmlns:a16="http://schemas.microsoft.com/office/drawing/2014/main" id="{050E1637-7CE6-B04E-BE96-2EB8810EE604}"/>
                </a:ext>
              </a:extLst>
            </p:cNvPr>
            <p:cNvSpPr/>
            <p:nvPr/>
          </p:nvSpPr>
          <p:spPr>
            <a:xfrm>
              <a:off x="1594414" y="2100959"/>
              <a:ext cx="824760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5" name="Left Arrow 14">
              <a:extLst>
                <a:ext uri="{FF2B5EF4-FFF2-40B4-BE49-F238E27FC236}">
                  <a16:creationId xmlns:a16="http://schemas.microsoft.com/office/drawing/2014/main" id="{6D3270A9-E49B-9843-82B0-C1D1E26A5A6C}"/>
                </a:ext>
              </a:extLst>
            </p:cNvPr>
            <p:cNvSpPr/>
            <p:nvPr/>
          </p:nvSpPr>
          <p:spPr>
            <a:xfrm>
              <a:off x="1163735" y="2088103"/>
              <a:ext cx="824760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16" name="Rectangle 15">
            <a:extLst>
              <a:ext uri="{FF2B5EF4-FFF2-40B4-BE49-F238E27FC236}">
                <a16:creationId xmlns:a16="http://schemas.microsoft.com/office/drawing/2014/main" id="{7EC907C9-C298-1D4C-87EA-9B4CC3AB5942}"/>
              </a:ext>
            </a:extLst>
          </p:cNvPr>
          <p:cNvSpPr/>
          <p:nvPr/>
        </p:nvSpPr>
        <p:spPr>
          <a:xfrm>
            <a:off x="2398828" y="2728190"/>
            <a:ext cx="1392217"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Agile Development</a:t>
            </a:r>
          </a:p>
        </p:txBody>
      </p:sp>
      <p:cxnSp>
        <p:nvCxnSpPr>
          <p:cNvPr id="17" name="Straight Connector 16">
            <a:extLst>
              <a:ext uri="{FF2B5EF4-FFF2-40B4-BE49-F238E27FC236}">
                <a16:creationId xmlns:a16="http://schemas.microsoft.com/office/drawing/2014/main" id="{34CC6294-BB38-BE45-A2F2-BC09E6363907}"/>
              </a:ext>
            </a:extLst>
          </p:cNvPr>
          <p:cNvCxnSpPr>
            <a:cxnSpLocks/>
          </p:cNvCxnSpPr>
          <p:nvPr/>
        </p:nvCxnSpPr>
        <p:spPr>
          <a:xfrm flipV="1">
            <a:off x="3997711" y="2004637"/>
            <a:ext cx="0" cy="989136"/>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036B06-7A94-9647-AD60-8B490892CB3B}"/>
              </a:ext>
            </a:extLst>
          </p:cNvPr>
          <p:cNvCxnSpPr>
            <a:cxnSpLocks/>
          </p:cNvCxnSpPr>
          <p:nvPr/>
        </p:nvCxnSpPr>
        <p:spPr>
          <a:xfrm flipV="1">
            <a:off x="6937241" y="2015965"/>
            <a:ext cx="0" cy="1650440"/>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4D2EC38-441F-4145-A42E-894190D9258A}"/>
              </a:ext>
            </a:extLst>
          </p:cNvPr>
          <p:cNvGrpSpPr/>
          <p:nvPr/>
        </p:nvGrpSpPr>
        <p:grpSpPr>
          <a:xfrm>
            <a:off x="1163734" y="3520289"/>
            <a:ext cx="5675999" cy="287618"/>
            <a:chOff x="1163734" y="2626924"/>
            <a:chExt cx="5773498" cy="287618"/>
          </a:xfrm>
        </p:grpSpPr>
        <p:sp>
          <p:nvSpPr>
            <p:cNvPr id="23" name="Right Arrow 22">
              <a:extLst>
                <a:ext uri="{FF2B5EF4-FFF2-40B4-BE49-F238E27FC236}">
                  <a16:creationId xmlns:a16="http://schemas.microsoft.com/office/drawing/2014/main" id="{2AF6A4BF-ACB5-C94B-AE1A-24421A4F60C5}"/>
                </a:ext>
              </a:extLst>
            </p:cNvPr>
            <p:cNvSpPr/>
            <p:nvPr/>
          </p:nvSpPr>
          <p:spPr>
            <a:xfrm>
              <a:off x="1300964" y="2639780"/>
              <a:ext cx="5636268"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24" name="Left Arrow 23">
              <a:extLst>
                <a:ext uri="{FF2B5EF4-FFF2-40B4-BE49-F238E27FC236}">
                  <a16:creationId xmlns:a16="http://schemas.microsoft.com/office/drawing/2014/main" id="{15574526-3B7E-3E4C-BDD1-7C04042937EE}"/>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cxnSp>
        <p:nvCxnSpPr>
          <p:cNvPr id="28" name="Straight Connector 27">
            <a:extLst>
              <a:ext uri="{FF2B5EF4-FFF2-40B4-BE49-F238E27FC236}">
                <a16:creationId xmlns:a16="http://schemas.microsoft.com/office/drawing/2014/main" id="{51A92AD2-A74A-6947-8851-3794A22AE65A}"/>
              </a:ext>
            </a:extLst>
          </p:cNvPr>
          <p:cNvCxnSpPr>
            <a:cxnSpLocks/>
          </p:cNvCxnSpPr>
          <p:nvPr/>
        </p:nvCxnSpPr>
        <p:spPr>
          <a:xfrm flipV="1">
            <a:off x="8403435" y="2031347"/>
            <a:ext cx="0" cy="2304687"/>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D6D701-45FD-1245-983F-D7E098E8A0EF}"/>
              </a:ext>
            </a:extLst>
          </p:cNvPr>
          <p:cNvSpPr/>
          <p:nvPr/>
        </p:nvSpPr>
        <p:spPr>
          <a:xfrm>
            <a:off x="4718014" y="3260808"/>
            <a:ext cx="2051828"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Integration </a:t>
            </a:r>
          </a:p>
        </p:txBody>
      </p:sp>
      <p:grpSp>
        <p:nvGrpSpPr>
          <p:cNvPr id="30" name="Group 29">
            <a:extLst>
              <a:ext uri="{FF2B5EF4-FFF2-40B4-BE49-F238E27FC236}">
                <a16:creationId xmlns:a16="http://schemas.microsoft.com/office/drawing/2014/main" id="{75AE039C-714D-6A46-B172-A07C9E558A01}"/>
              </a:ext>
            </a:extLst>
          </p:cNvPr>
          <p:cNvGrpSpPr/>
          <p:nvPr/>
        </p:nvGrpSpPr>
        <p:grpSpPr>
          <a:xfrm>
            <a:off x="1159711" y="4147686"/>
            <a:ext cx="7158299" cy="314468"/>
            <a:chOff x="1163734" y="2608677"/>
            <a:chExt cx="5773498" cy="314468"/>
          </a:xfrm>
        </p:grpSpPr>
        <p:sp>
          <p:nvSpPr>
            <p:cNvPr id="31" name="Right Arrow 30">
              <a:extLst>
                <a:ext uri="{FF2B5EF4-FFF2-40B4-BE49-F238E27FC236}">
                  <a16:creationId xmlns:a16="http://schemas.microsoft.com/office/drawing/2014/main" id="{FEC86664-3F57-E349-99C2-068A7F3C2AF6}"/>
                </a:ext>
              </a:extLst>
            </p:cNvPr>
            <p:cNvSpPr/>
            <p:nvPr/>
          </p:nvSpPr>
          <p:spPr>
            <a:xfrm>
              <a:off x="1300964" y="2608677"/>
              <a:ext cx="5636268" cy="31446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32" name="Left Arrow 31">
              <a:extLst>
                <a:ext uri="{FF2B5EF4-FFF2-40B4-BE49-F238E27FC236}">
                  <a16:creationId xmlns:a16="http://schemas.microsoft.com/office/drawing/2014/main" id="{BA71B447-63F7-E346-95F4-34B882E6F4C6}"/>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36" name="Rectangle 35">
            <a:extLst>
              <a:ext uri="{FF2B5EF4-FFF2-40B4-BE49-F238E27FC236}">
                <a16:creationId xmlns:a16="http://schemas.microsoft.com/office/drawing/2014/main" id="{53E282AA-B6C1-464B-A8F9-B4F595B9F4FA}"/>
              </a:ext>
            </a:extLst>
          </p:cNvPr>
          <p:cNvSpPr/>
          <p:nvPr/>
        </p:nvSpPr>
        <p:spPr>
          <a:xfrm>
            <a:off x="6155030" y="3901508"/>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sp>
        <p:nvSpPr>
          <p:cNvPr id="37" name="Rectangle 36">
            <a:extLst>
              <a:ext uri="{FF2B5EF4-FFF2-40B4-BE49-F238E27FC236}">
                <a16:creationId xmlns:a16="http://schemas.microsoft.com/office/drawing/2014/main" id="{2428189C-829C-6D40-9E98-BBFF9A987B8F}"/>
              </a:ext>
            </a:extLst>
          </p:cNvPr>
          <p:cNvSpPr/>
          <p:nvPr/>
        </p:nvSpPr>
        <p:spPr>
          <a:xfrm>
            <a:off x="7674575" y="4610821"/>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cxnSp>
        <p:nvCxnSpPr>
          <p:cNvPr id="38" name="Straight Connector 37">
            <a:extLst>
              <a:ext uri="{FF2B5EF4-FFF2-40B4-BE49-F238E27FC236}">
                <a16:creationId xmlns:a16="http://schemas.microsoft.com/office/drawing/2014/main" id="{58552C4A-85D6-F84E-91D2-1C3A039214B2}"/>
              </a:ext>
            </a:extLst>
          </p:cNvPr>
          <p:cNvCxnSpPr>
            <a:cxnSpLocks/>
          </p:cNvCxnSpPr>
          <p:nvPr/>
        </p:nvCxnSpPr>
        <p:spPr>
          <a:xfrm flipV="1">
            <a:off x="9922180" y="2031348"/>
            <a:ext cx="0" cy="2974961"/>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1B366DBD-F466-1D43-ABCE-32CFF8D93BC6}"/>
              </a:ext>
            </a:extLst>
          </p:cNvPr>
          <p:cNvSpPr/>
          <p:nvPr/>
        </p:nvSpPr>
        <p:spPr>
          <a:xfrm>
            <a:off x="10058684" y="2007673"/>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Operate</a:t>
            </a:r>
          </a:p>
        </p:txBody>
      </p:sp>
      <p:cxnSp>
        <p:nvCxnSpPr>
          <p:cNvPr id="41" name="Straight Connector 40">
            <a:extLst>
              <a:ext uri="{FF2B5EF4-FFF2-40B4-BE49-F238E27FC236}">
                <a16:creationId xmlns:a16="http://schemas.microsoft.com/office/drawing/2014/main" id="{EAC7AAC3-8984-F34A-8EBB-2F66B090DE33}"/>
              </a:ext>
            </a:extLst>
          </p:cNvPr>
          <p:cNvCxnSpPr>
            <a:cxnSpLocks/>
          </p:cNvCxnSpPr>
          <p:nvPr/>
        </p:nvCxnSpPr>
        <p:spPr>
          <a:xfrm flipV="1">
            <a:off x="11430415" y="2031347"/>
            <a:ext cx="0" cy="3714275"/>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5C74F4A-3B8A-3B47-AF99-218EAA8A0A75}"/>
              </a:ext>
            </a:extLst>
          </p:cNvPr>
          <p:cNvGrpSpPr/>
          <p:nvPr/>
        </p:nvGrpSpPr>
        <p:grpSpPr>
          <a:xfrm>
            <a:off x="1159711" y="5584124"/>
            <a:ext cx="10185850" cy="296221"/>
            <a:chOff x="1163737" y="2088103"/>
            <a:chExt cx="8678277" cy="296221"/>
          </a:xfrm>
        </p:grpSpPr>
        <p:sp>
          <p:nvSpPr>
            <p:cNvPr id="43" name="Right Arrow 42">
              <a:extLst>
                <a:ext uri="{FF2B5EF4-FFF2-40B4-BE49-F238E27FC236}">
                  <a16:creationId xmlns:a16="http://schemas.microsoft.com/office/drawing/2014/main" id="{CDA15ADB-199C-484D-B08D-6B0EA5D13BF9}"/>
                </a:ext>
              </a:extLst>
            </p:cNvPr>
            <p:cNvSpPr/>
            <p:nvPr/>
          </p:nvSpPr>
          <p:spPr>
            <a:xfrm>
              <a:off x="1300964" y="2096706"/>
              <a:ext cx="8541050" cy="28761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44" name="Left Arrow 43">
              <a:extLst>
                <a:ext uri="{FF2B5EF4-FFF2-40B4-BE49-F238E27FC236}">
                  <a16:creationId xmlns:a16="http://schemas.microsoft.com/office/drawing/2014/main" id="{EE66E9D7-C532-E847-A0CA-CFFCFAA07246}"/>
                </a:ext>
              </a:extLst>
            </p:cNvPr>
            <p:cNvSpPr/>
            <p:nvPr/>
          </p:nvSpPr>
          <p:spPr>
            <a:xfrm>
              <a:off x="1163737" y="2088103"/>
              <a:ext cx="8541047"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45" name="Rectangle 44">
            <a:extLst>
              <a:ext uri="{FF2B5EF4-FFF2-40B4-BE49-F238E27FC236}">
                <a16:creationId xmlns:a16="http://schemas.microsoft.com/office/drawing/2014/main" id="{F95468BA-6013-014E-B77E-F0B344A1E826}"/>
              </a:ext>
            </a:extLst>
          </p:cNvPr>
          <p:cNvSpPr/>
          <p:nvPr/>
        </p:nvSpPr>
        <p:spPr>
          <a:xfrm>
            <a:off x="10129575" y="5329506"/>
            <a:ext cx="1054912"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DevOps</a:t>
            </a:r>
          </a:p>
        </p:txBody>
      </p:sp>
      <p:sp>
        <p:nvSpPr>
          <p:cNvPr id="48" name="Rectangle 3">
            <a:extLst>
              <a:ext uri="{FF2B5EF4-FFF2-40B4-BE49-F238E27FC236}">
                <a16:creationId xmlns:a16="http://schemas.microsoft.com/office/drawing/2014/main" id="{AD5CC012-E834-8946-B8D2-129DD3B14E0D}"/>
              </a:ext>
            </a:extLst>
          </p:cNvPr>
          <p:cNvSpPr txBox="1"/>
          <p:nvPr/>
        </p:nvSpPr>
        <p:spPr>
          <a:xfrm>
            <a:off x="3285455" y="1407625"/>
            <a:ext cx="5403733" cy="30777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400" b="1" dirty="0">
                <a:solidFill>
                  <a:srgbClr val="F26F27"/>
                </a:solidFill>
                <a:latin typeface="Comic Sans MS" panose="030F0902030302020204" pitchFamily="66" charset="0"/>
                <a:ea typeface="Nanum Brush Script" panose="03060600000000000000" pitchFamily="66" charset="-127"/>
              </a:rPr>
              <a:t>Continuous Delivery / Deployment (CD)  </a:t>
            </a:r>
          </a:p>
        </p:txBody>
      </p:sp>
    </p:spTree>
    <p:extLst>
      <p:ext uri="{BB962C8B-B14F-4D97-AF65-F5344CB8AC3E}">
        <p14:creationId xmlns:p14="http://schemas.microsoft.com/office/powerpoint/2010/main" val="336817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Big Data Process</a:t>
            </a:r>
          </a:p>
        </p:txBody>
      </p:sp>
      <p:sp>
        <p:nvSpPr>
          <p:cNvPr id="3" name="Rectangle 3">
            <a:extLst>
              <a:ext uri="{FF2B5EF4-FFF2-40B4-BE49-F238E27FC236}">
                <a16:creationId xmlns:a16="http://schemas.microsoft.com/office/drawing/2014/main" id="{C35B7887-28CB-B445-8F6F-BA1ED92CD8A1}"/>
              </a:ext>
            </a:extLst>
          </p:cNvPr>
          <p:cNvSpPr txBox="1"/>
          <p:nvPr/>
        </p:nvSpPr>
        <p:spPr>
          <a:xfrm>
            <a:off x="496248" y="637567"/>
            <a:ext cx="2621856"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Agile and DevOps</a:t>
            </a:r>
          </a:p>
        </p:txBody>
      </p:sp>
      <p:pic>
        <p:nvPicPr>
          <p:cNvPr id="4" name="Picture 3">
            <a:extLst>
              <a:ext uri="{FF2B5EF4-FFF2-40B4-BE49-F238E27FC236}">
                <a16:creationId xmlns:a16="http://schemas.microsoft.com/office/drawing/2014/main" id="{FE45314F-733E-634D-8FC2-56C19D321D9B}"/>
              </a:ext>
            </a:extLst>
          </p:cNvPr>
          <p:cNvPicPr>
            <a:picLocks noChangeAspect="1"/>
          </p:cNvPicPr>
          <p:nvPr/>
        </p:nvPicPr>
        <p:blipFill>
          <a:blip r:embed="rId2">
            <a:alphaModFix amt="82000"/>
          </a:blip>
          <a:stretch>
            <a:fillRect/>
          </a:stretch>
        </p:blipFill>
        <p:spPr>
          <a:xfrm>
            <a:off x="1474470" y="2935545"/>
            <a:ext cx="939546" cy="652780"/>
          </a:xfrm>
          <a:prstGeom prst="rect">
            <a:avLst/>
          </a:prstGeom>
        </p:spPr>
      </p:pic>
      <p:sp>
        <p:nvSpPr>
          <p:cNvPr id="6" name="Rectangle 5">
            <a:extLst>
              <a:ext uri="{FF2B5EF4-FFF2-40B4-BE49-F238E27FC236}">
                <a16:creationId xmlns:a16="http://schemas.microsoft.com/office/drawing/2014/main" id="{BBEFA006-73B9-A54F-9F4C-F1E1E3270522}"/>
              </a:ext>
            </a:extLst>
          </p:cNvPr>
          <p:cNvSpPr/>
          <p:nvPr/>
        </p:nvSpPr>
        <p:spPr>
          <a:xfrm>
            <a:off x="1697355" y="3417178"/>
            <a:ext cx="493776" cy="14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a:t>
            </a:r>
          </a:p>
        </p:txBody>
      </p:sp>
      <p:pic>
        <p:nvPicPr>
          <p:cNvPr id="7" name="Picture 6">
            <a:extLst>
              <a:ext uri="{FF2B5EF4-FFF2-40B4-BE49-F238E27FC236}">
                <a16:creationId xmlns:a16="http://schemas.microsoft.com/office/drawing/2014/main" id="{E5D3F8CD-9C0C-8B4D-821E-F7573940450F}"/>
              </a:ext>
            </a:extLst>
          </p:cNvPr>
          <p:cNvPicPr>
            <a:picLocks noChangeAspect="1"/>
          </p:cNvPicPr>
          <p:nvPr/>
        </p:nvPicPr>
        <p:blipFill>
          <a:blip r:embed="rId3"/>
          <a:stretch>
            <a:fillRect/>
          </a:stretch>
        </p:blipFill>
        <p:spPr>
          <a:xfrm>
            <a:off x="3793368" y="1895669"/>
            <a:ext cx="808736" cy="820420"/>
          </a:xfrm>
          <a:prstGeom prst="rect">
            <a:avLst/>
          </a:prstGeom>
        </p:spPr>
      </p:pic>
      <p:grpSp>
        <p:nvGrpSpPr>
          <p:cNvPr id="8" name="Google Shape;425;p39">
            <a:extLst>
              <a:ext uri="{FF2B5EF4-FFF2-40B4-BE49-F238E27FC236}">
                <a16:creationId xmlns:a16="http://schemas.microsoft.com/office/drawing/2014/main" id="{6488F416-7503-2940-BBE7-859BE56F8FAA}"/>
              </a:ext>
            </a:extLst>
          </p:cNvPr>
          <p:cNvGrpSpPr/>
          <p:nvPr/>
        </p:nvGrpSpPr>
        <p:grpSpPr>
          <a:xfrm rot="17550685" flipV="1">
            <a:off x="2352324" y="1890798"/>
            <a:ext cx="1234603" cy="1025500"/>
            <a:chOff x="1113100" y="2199475"/>
            <a:chExt cx="801900" cy="1052172"/>
          </a:xfrm>
        </p:grpSpPr>
        <p:sp>
          <p:nvSpPr>
            <p:cNvPr id="9" name="Google Shape;426;p39">
              <a:extLst>
                <a:ext uri="{FF2B5EF4-FFF2-40B4-BE49-F238E27FC236}">
                  <a16:creationId xmlns:a16="http://schemas.microsoft.com/office/drawing/2014/main" id="{1E079343-EE9E-B549-BD38-2E469F88EA5B}"/>
                </a:ext>
              </a:extLst>
            </p:cNvPr>
            <p:cNvSpPr/>
            <p:nvPr/>
          </p:nvSpPr>
          <p:spPr>
            <a:xfrm>
              <a:off x="1113100" y="2291451"/>
              <a:ext cx="735850" cy="960196"/>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0067B7">
                <a:alpha val="48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87CBD8"/>
                </a:solidFill>
              </a:endParaRPr>
            </a:p>
          </p:txBody>
        </p:sp>
        <p:sp>
          <p:nvSpPr>
            <p:cNvPr id="10" name="Google Shape;427;p39">
              <a:extLst>
                <a:ext uri="{FF2B5EF4-FFF2-40B4-BE49-F238E27FC236}">
                  <a16:creationId xmlns:a16="http://schemas.microsoft.com/office/drawing/2014/main" id="{A16C2BDC-2483-754F-98B9-C4D4FA3BC062}"/>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0067B7">
                <a:alpha val="5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1" name="Rectangle 10">
            <a:extLst>
              <a:ext uri="{FF2B5EF4-FFF2-40B4-BE49-F238E27FC236}">
                <a16:creationId xmlns:a16="http://schemas.microsoft.com/office/drawing/2014/main" id="{B6F2D388-CFBE-F845-A5C1-DC420AEBF459}"/>
              </a:ext>
            </a:extLst>
          </p:cNvPr>
          <p:cNvSpPr/>
          <p:nvPr/>
        </p:nvSpPr>
        <p:spPr>
          <a:xfrm>
            <a:off x="2299254" y="1784188"/>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Pull</a:t>
            </a:r>
          </a:p>
        </p:txBody>
      </p:sp>
      <p:pic>
        <p:nvPicPr>
          <p:cNvPr id="13" name="Picture 12">
            <a:extLst>
              <a:ext uri="{FF2B5EF4-FFF2-40B4-BE49-F238E27FC236}">
                <a16:creationId xmlns:a16="http://schemas.microsoft.com/office/drawing/2014/main" id="{32675E63-3FA5-9F4A-A261-C60909D0255A}"/>
              </a:ext>
            </a:extLst>
          </p:cNvPr>
          <p:cNvPicPr>
            <a:picLocks noChangeAspect="1"/>
          </p:cNvPicPr>
          <p:nvPr/>
        </p:nvPicPr>
        <p:blipFill>
          <a:blip r:embed="rId4"/>
          <a:stretch>
            <a:fillRect/>
          </a:stretch>
        </p:blipFill>
        <p:spPr>
          <a:xfrm>
            <a:off x="3787526" y="3880509"/>
            <a:ext cx="820420" cy="649382"/>
          </a:xfrm>
          <a:prstGeom prst="rect">
            <a:avLst/>
          </a:prstGeom>
        </p:spPr>
      </p:pic>
      <p:grpSp>
        <p:nvGrpSpPr>
          <p:cNvPr id="15" name="Google Shape;236;p27">
            <a:extLst>
              <a:ext uri="{FF2B5EF4-FFF2-40B4-BE49-F238E27FC236}">
                <a16:creationId xmlns:a16="http://schemas.microsoft.com/office/drawing/2014/main" id="{11BFCC7D-E453-0F4A-901C-9A0217B28E92}"/>
              </a:ext>
            </a:extLst>
          </p:cNvPr>
          <p:cNvGrpSpPr/>
          <p:nvPr/>
        </p:nvGrpSpPr>
        <p:grpSpPr>
          <a:xfrm rot="5636591">
            <a:off x="3630491" y="3196635"/>
            <a:ext cx="1134489" cy="130601"/>
            <a:chOff x="3103836" y="2764475"/>
            <a:chExt cx="954587" cy="281287"/>
          </a:xfrm>
        </p:grpSpPr>
        <p:sp>
          <p:nvSpPr>
            <p:cNvPr id="16" name="Google Shape;237;p27">
              <a:extLst>
                <a:ext uri="{FF2B5EF4-FFF2-40B4-BE49-F238E27FC236}">
                  <a16:creationId xmlns:a16="http://schemas.microsoft.com/office/drawing/2014/main" id="{91589FD9-031B-8E40-B9A9-64C7C4D97A1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238;p27">
              <a:extLst>
                <a:ext uri="{FF2B5EF4-FFF2-40B4-BE49-F238E27FC236}">
                  <a16:creationId xmlns:a16="http://schemas.microsoft.com/office/drawing/2014/main" id="{65DDF385-A838-F641-A8E3-3D1C1C7BD5B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Rectangle 17">
            <a:extLst>
              <a:ext uri="{FF2B5EF4-FFF2-40B4-BE49-F238E27FC236}">
                <a16:creationId xmlns:a16="http://schemas.microsoft.com/office/drawing/2014/main" id="{CD78A823-57AF-3E40-9094-CBACAFC35FD8}"/>
              </a:ext>
            </a:extLst>
          </p:cNvPr>
          <p:cNvSpPr/>
          <p:nvPr/>
        </p:nvSpPr>
        <p:spPr>
          <a:xfrm>
            <a:off x="4204712" y="3022659"/>
            <a:ext cx="517841"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Push</a:t>
            </a:r>
          </a:p>
        </p:txBody>
      </p:sp>
      <p:pic>
        <p:nvPicPr>
          <p:cNvPr id="19" name="Picture 18">
            <a:extLst>
              <a:ext uri="{FF2B5EF4-FFF2-40B4-BE49-F238E27FC236}">
                <a16:creationId xmlns:a16="http://schemas.microsoft.com/office/drawing/2014/main" id="{F4FCD929-F227-0849-A685-D08FB99E72AE}"/>
              </a:ext>
            </a:extLst>
          </p:cNvPr>
          <p:cNvPicPr>
            <a:picLocks noChangeAspect="1"/>
          </p:cNvPicPr>
          <p:nvPr/>
        </p:nvPicPr>
        <p:blipFill>
          <a:blip r:embed="rId5"/>
          <a:stretch>
            <a:fillRect/>
          </a:stretch>
        </p:blipFill>
        <p:spPr>
          <a:xfrm>
            <a:off x="4171149" y="5206107"/>
            <a:ext cx="2189620" cy="1084966"/>
          </a:xfrm>
          <a:prstGeom prst="rect">
            <a:avLst/>
          </a:prstGeom>
        </p:spPr>
      </p:pic>
      <p:grpSp>
        <p:nvGrpSpPr>
          <p:cNvPr id="21" name="Google Shape;236;p27">
            <a:extLst>
              <a:ext uri="{FF2B5EF4-FFF2-40B4-BE49-F238E27FC236}">
                <a16:creationId xmlns:a16="http://schemas.microsoft.com/office/drawing/2014/main" id="{98916DAB-BD38-8943-BE6A-1F7FC3CBE090}"/>
              </a:ext>
            </a:extLst>
          </p:cNvPr>
          <p:cNvGrpSpPr/>
          <p:nvPr/>
        </p:nvGrpSpPr>
        <p:grpSpPr>
          <a:xfrm rot="2783793">
            <a:off x="4194901" y="4994699"/>
            <a:ext cx="1134489" cy="130601"/>
            <a:chOff x="3103836" y="2764475"/>
            <a:chExt cx="954587" cy="281287"/>
          </a:xfrm>
        </p:grpSpPr>
        <p:sp>
          <p:nvSpPr>
            <p:cNvPr id="22" name="Google Shape;237;p27">
              <a:extLst>
                <a:ext uri="{FF2B5EF4-FFF2-40B4-BE49-F238E27FC236}">
                  <a16:creationId xmlns:a16="http://schemas.microsoft.com/office/drawing/2014/main" id="{AB86658E-607B-3649-AE5F-BB778D3F412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8;p27">
              <a:extLst>
                <a:ext uri="{FF2B5EF4-FFF2-40B4-BE49-F238E27FC236}">
                  <a16:creationId xmlns:a16="http://schemas.microsoft.com/office/drawing/2014/main" id="{C08B9780-FD45-D246-9A27-E55997E926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4" name="Rectangle 23">
            <a:extLst>
              <a:ext uri="{FF2B5EF4-FFF2-40B4-BE49-F238E27FC236}">
                <a16:creationId xmlns:a16="http://schemas.microsoft.com/office/drawing/2014/main" id="{7C4CAE5B-7B03-E841-BBDD-AD46951B3DA8}"/>
              </a:ext>
            </a:extLst>
          </p:cNvPr>
          <p:cNvSpPr/>
          <p:nvPr/>
        </p:nvSpPr>
        <p:spPr>
          <a:xfrm>
            <a:off x="4683779" y="4762145"/>
            <a:ext cx="923615"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Analyze</a:t>
            </a:r>
          </a:p>
        </p:txBody>
      </p:sp>
      <p:pic>
        <p:nvPicPr>
          <p:cNvPr id="27" name="Picture 26">
            <a:extLst>
              <a:ext uri="{FF2B5EF4-FFF2-40B4-BE49-F238E27FC236}">
                <a16:creationId xmlns:a16="http://schemas.microsoft.com/office/drawing/2014/main" id="{03EFF157-270D-CF44-869E-28722C41D74F}"/>
              </a:ext>
            </a:extLst>
          </p:cNvPr>
          <p:cNvPicPr>
            <a:picLocks noChangeAspect="1"/>
          </p:cNvPicPr>
          <p:nvPr/>
        </p:nvPicPr>
        <p:blipFill>
          <a:blip r:embed="rId6"/>
          <a:stretch>
            <a:fillRect/>
          </a:stretch>
        </p:blipFill>
        <p:spPr>
          <a:xfrm>
            <a:off x="6426147" y="3294196"/>
            <a:ext cx="588579" cy="533393"/>
          </a:xfrm>
          <a:prstGeom prst="rect">
            <a:avLst/>
          </a:prstGeom>
        </p:spPr>
      </p:pic>
      <p:pic>
        <p:nvPicPr>
          <p:cNvPr id="29" name="Picture 28">
            <a:extLst>
              <a:ext uri="{FF2B5EF4-FFF2-40B4-BE49-F238E27FC236}">
                <a16:creationId xmlns:a16="http://schemas.microsoft.com/office/drawing/2014/main" id="{F59B11A7-51CF-2344-BD4C-003D4D169D3A}"/>
              </a:ext>
            </a:extLst>
          </p:cNvPr>
          <p:cNvPicPr>
            <a:picLocks noChangeAspect="1"/>
          </p:cNvPicPr>
          <p:nvPr/>
        </p:nvPicPr>
        <p:blipFill>
          <a:blip r:embed="rId7"/>
          <a:stretch>
            <a:fillRect/>
          </a:stretch>
        </p:blipFill>
        <p:spPr>
          <a:xfrm>
            <a:off x="6048170" y="3827419"/>
            <a:ext cx="1075568" cy="585641"/>
          </a:xfrm>
          <a:prstGeom prst="rect">
            <a:avLst/>
          </a:prstGeom>
        </p:spPr>
      </p:pic>
      <p:pic>
        <p:nvPicPr>
          <p:cNvPr id="33" name="Picture 32">
            <a:extLst>
              <a:ext uri="{FF2B5EF4-FFF2-40B4-BE49-F238E27FC236}">
                <a16:creationId xmlns:a16="http://schemas.microsoft.com/office/drawing/2014/main" id="{ADF0D393-5EFD-484D-963F-465324B316F1}"/>
              </a:ext>
            </a:extLst>
          </p:cNvPr>
          <p:cNvPicPr>
            <a:picLocks noChangeAspect="1"/>
          </p:cNvPicPr>
          <p:nvPr/>
        </p:nvPicPr>
        <p:blipFill>
          <a:blip r:embed="rId8"/>
          <a:stretch>
            <a:fillRect/>
          </a:stretch>
        </p:blipFill>
        <p:spPr>
          <a:xfrm>
            <a:off x="6109251" y="4673556"/>
            <a:ext cx="923615" cy="185601"/>
          </a:xfrm>
          <a:prstGeom prst="rect">
            <a:avLst/>
          </a:prstGeom>
        </p:spPr>
      </p:pic>
      <p:sp>
        <p:nvSpPr>
          <p:cNvPr id="34" name="Rectangle 33">
            <a:extLst>
              <a:ext uri="{FF2B5EF4-FFF2-40B4-BE49-F238E27FC236}">
                <a16:creationId xmlns:a16="http://schemas.microsoft.com/office/drawing/2014/main" id="{D6EFD747-0EC6-384E-9EBD-B66F24F121F6}"/>
              </a:ext>
            </a:extLst>
          </p:cNvPr>
          <p:cNvSpPr/>
          <p:nvPr/>
        </p:nvSpPr>
        <p:spPr>
          <a:xfrm>
            <a:off x="6335184" y="4456402"/>
            <a:ext cx="560413" cy="118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87CBD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or</a:t>
            </a:r>
          </a:p>
        </p:txBody>
      </p:sp>
      <p:grpSp>
        <p:nvGrpSpPr>
          <p:cNvPr id="35" name="Google Shape;236;p27">
            <a:extLst>
              <a:ext uri="{FF2B5EF4-FFF2-40B4-BE49-F238E27FC236}">
                <a16:creationId xmlns:a16="http://schemas.microsoft.com/office/drawing/2014/main" id="{532B25FA-A0E0-8541-96FA-4A7CEB8249DD}"/>
              </a:ext>
            </a:extLst>
          </p:cNvPr>
          <p:cNvGrpSpPr/>
          <p:nvPr/>
        </p:nvGrpSpPr>
        <p:grpSpPr>
          <a:xfrm rot="20503167">
            <a:off x="4478615" y="3810520"/>
            <a:ext cx="1936003" cy="151850"/>
            <a:chOff x="3103836" y="2764475"/>
            <a:chExt cx="954587" cy="281287"/>
          </a:xfrm>
        </p:grpSpPr>
        <p:sp>
          <p:nvSpPr>
            <p:cNvPr id="36" name="Google Shape;237;p27">
              <a:extLst>
                <a:ext uri="{FF2B5EF4-FFF2-40B4-BE49-F238E27FC236}">
                  <a16:creationId xmlns:a16="http://schemas.microsoft.com/office/drawing/2014/main" id="{8E5AE5BB-03A2-8140-9015-1F10A124BD5E}"/>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238;p27">
              <a:extLst>
                <a:ext uri="{FF2B5EF4-FFF2-40B4-BE49-F238E27FC236}">
                  <a16:creationId xmlns:a16="http://schemas.microsoft.com/office/drawing/2014/main" id="{1A1D2F3F-78FF-A640-BEB1-DAFCA6E9A8BD}"/>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8" name="Rectangle 37">
            <a:extLst>
              <a:ext uri="{FF2B5EF4-FFF2-40B4-BE49-F238E27FC236}">
                <a16:creationId xmlns:a16="http://schemas.microsoft.com/office/drawing/2014/main" id="{63ED45FD-6A40-714A-A491-1890DA844440}"/>
              </a:ext>
            </a:extLst>
          </p:cNvPr>
          <p:cNvSpPr/>
          <p:nvPr/>
        </p:nvSpPr>
        <p:spPr>
          <a:xfrm>
            <a:off x="1473019" y="3591039"/>
            <a:ext cx="820420"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Developer</a:t>
            </a:r>
          </a:p>
        </p:txBody>
      </p:sp>
      <p:sp>
        <p:nvSpPr>
          <p:cNvPr id="39" name="Rectangle 38">
            <a:extLst>
              <a:ext uri="{FF2B5EF4-FFF2-40B4-BE49-F238E27FC236}">
                <a16:creationId xmlns:a16="http://schemas.microsoft.com/office/drawing/2014/main" id="{12FF44EC-C8E7-C241-85C7-8D3AA6DA65F8}"/>
              </a:ext>
            </a:extLst>
          </p:cNvPr>
          <p:cNvSpPr/>
          <p:nvPr/>
        </p:nvSpPr>
        <p:spPr>
          <a:xfrm>
            <a:off x="2992824" y="402849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Task Orchestrator</a:t>
            </a:r>
          </a:p>
        </p:txBody>
      </p:sp>
      <p:sp>
        <p:nvSpPr>
          <p:cNvPr id="40" name="Rectangle 39">
            <a:extLst>
              <a:ext uri="{FF2B5EF4-FFF2-40B4-BE49-F238E27FC236}">
                <a16:creationId xmlns:a16="http://schemas.microsoft.com/office/drawing/2014/main" id="{DDC5DD1F-31EF-8145-AD29-C84223763E36}"/>
              </a:ext>
            </a:extLst>
          </p:cNvPr>
          <p:cNvSpPr/>
          <p:nvPr/>
        </p:nvSpPr>
        <p:spPr>
          <a:xfrm>
            <a:off x="4317335" y="2128428"/>
            <a:ext cx="1071397"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Source code repository</a:t>
            </a:r>
          </a:p>
        </p:txBody>
      </p:sp>
      <p:sp>
        <p:nvSpPr>
          <p:cNvPr id="41" name="Rectangle 40">
            <a:extLst>
              <a:ext uri="{FF2B5EF4-FFF2-40B4-BE49-F238E27FC236}">
                <a16:creationId xmlns:a16="http://schemas.microsoft.com/office/drawing/2014/main" id="{2361CB1E-A53C-A048-9987-CA053FDAB67C}"/>
              </a:ext>
            </a:extLst>
          </p:cNvPr>
          <p:cNvSpPr/>
          <p:nvPr/>
        </p:nvSpPr>
        <p:spPr>
          <a:xfrm>
            <a:off x="6878096" y="3445615"/>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Compilation tool</a:t>
            </a:r>
          </a:p>
        </p:txBody>
      </p:sp>
      <p:sp>
        <p:nvSpPr>
          <p:cNvPr id="42" name="Rectangle 41">
            <a:extLst>
              <a:ext uri="{FF2B5EF4-FFF2-40B4-BE49-F238E27FC236}">
                <a16:creationId xmlns:a16="http://schemas.microsoft.com/office/drawing/2014/main" id="{5C4AC394-0F93-D94C-959F-30E115BEADE5}"/>
              </a:ext>
            </a:extLst>
          </p:cNvPr>
          <p:cNvSpPr/>
          <p:nvPr/>
        </p:nvSpPr>
        <p:spPr>
          <a:xfrm>
            <a:off x="3992584" y="532623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static code analysis</a:t>
            </a:r>
          </a:p>
        </p:txBody>
      </p:sp>
      <p:grpSp>
        <p:nvGrpSpPr>
          <p:cNvPr id="48" name="Google Shape;236;p27">
            <a:extLst>
              <a:ext uri="{FF2B5EF4-FFF2-40B4-BE49-F238E27FC236}">
                <a16:creationId xmlns:a16="http://schemas.microsoft.com/office/drawing/2014/main" id="{67275771-4550-3F4F-AFF2-755882BBA6BF}"/>
              </a:ext>
            </a:extLst>
          </p:cNvPr>
          <p:cNvGrpSpPr/>
          <p:nvPr/>
        </p:nvGrpSpPr>
        <p:grpSpPr>
          <a:xfrm rot="16610653">
            <a:off x="6153192" y="2657912"/>
            <a:ext cx="1134489" cy="130601"/>
            <a:chOff x="3103836" y="2764475"/>
            <a:chExt cx="954587" cy="281287"/>
          </a:xfrm>
        </p:grpSpPr>
        <p:sp>
          <p:nvSpPr>
            <p:cNvPr id="49" name="Google Shape;237;p27">
              <a:extLst>
                <a:ext uri="{FF2B5EF4-FFF2-40B4-BE49-F238E27FC236}">
                  <a16:creationId xmlns:a16="http://schemas.microsoft.com/office/drawing/2014/main" id="{24A51CEE-549C-EA46-A7D2-C63C769BD5B7}"/>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238;p27">
              <a:extLst>
                <a:ext uri="{FF2B5EF4-FFF2-40B4-BE49-F238E27FC236}">
                  <a16:creationId xmlns:a16="http://schemas.microsoft.com/office/drawing/2014/main" id="{C6AABA48-58BD-D141-A2E6-8E477582C38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1" name="Rectangle 50">
            <a:extLst>
              <a:ext uri="{FF2B5EF4-FFF2-40B4-BE49-F238E27FC236}">
                <a16:creationId xmlns:a16="http://schemas.microsoft.com/office/drawing/2014/main" id="{2FE57064-53F0-D149-AB18-95D408B6E054}"/>
              </a:ext>
            </a:extLst>
          </p:cNvPr>
          <p:cNvSpPr/>
          <p:nvPr/>
        </p:nvSpPr>
        <p:spPr>
          <a:xfrm>
            <a:off x="5672179" y="2099769"/>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Binary repository</a:t>
            </a:r>
          </a:p>
        </p:txBody>
      </p:sp>
      <p:grpSp>
        <p:nvGrpSpPr>
          <p:cNvPr id="54" name="Google Shape;236;p27">
            <a:extLst>
              <a:ext uri="{FF2B5EF4-FFF2-40B4-BE49-F238E27FC236}">
                <a16:creationId xmlns:a16="http://schemas.microsoft.com/office/drawing/2014/main" id="{EF2FE7B5-C81F-7449-857E-12355EE9B4D8}"/>
              </a:ext>
            </a:extLst>
          </p:cNvPr>
          <p:cNvGrpSpPr/>
          <p:nvPr/>
        </p:nvGrpSpPr>
        <p:grpSpPr>
          <a:xfrm rot="2346976">
            <a:off x="7046686" y="3174744"/>
            <a:ext cx="3521115" cy="199621"/>
            <a:chOff x="3078120" y="2764474"/>
            <a:chExt cx="980303" cy="385463"/>
          </a:xfrm>
        </p:grpSpPr>
        <p:sp>
          <p:nvSpPr>
            <p:cNvPr id="55" name="Google Shape;237;p27">
              <a:extLst>
                <a:ext uri="{FF2B5EF4-FFF2-40B4-BE49-F238E27FC236}">
                  <a16:creationId xmlns:a16="http://schemas.microsoft.com/office/drawing/2014/main" id="{65F306BE-6756-3446-B6CB-FFCA922C9196}"/>
                </a:ext>
              </a:extLst>
            </p:cNvPr>
            <p:cNvSpPr/>
            <p:nvPr/>
          </p:nvSpPr>
          <p:spPr>
            <a:xfrm>
              <a:off x="3078120" y="2906319"/>
              <a:ext cx="942501" cy="243618"/>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56" name="Google Shape;238;p27">
              <a:extLst>
                <a:ext uri="{FF2B5EF4-FFF2-40B4-BE49-F238E27FC236}">
                  <a16:creationId xmlns:a16="http://schemas.microsoft.com/office/drawing/2014/main" id="{3258AF93-7255-8D42-9D61-E3797BF9C05F}"/>
                </a:ext>
              </a:extLst>
            </p:cNvPr>
            <p:cNvSpPr/>
            <p:nvPr/>
          </p:nvSpPr>
          <p:spPr>
            <a:xfrm>
              <a:off x="3940103" y="2764474"/>
              <a:ext cx="118320" cy="355541"/>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7" name="Rectangle 56">
            <a:extLst>
              <a:ext uri="{FF2B5EF4-FFF2-40B4-BE49-F238E27FC236}">
                <a16:creationId xmlns:a16="http://schemas.microsoft.com/office/drawing/2014/main" id="{C0C99595-5E66-964A-95C9-89572AE1D18B}"/>
              </a:ext>
            </a:extLst>
          </p:cNvPr>
          <p:cNvSpPr/>
          <p:nvPr/>
        </p:nvSpPr>
        <p:spPr>
          <a:xfrm>
            <a:off x="9938649" y="4088422"/>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Even Hub Citi</a:t>
            </a:r>
          </a:p>
        </p:txBody>
      </p:sp>
      <p:sp>
        <p:nvSpPr>
          <p:cNvPr id="58" name="Rectangle 57">
            <a:extLst>
              <a:ext uri="{FF2B5EF4-FFF2-40B4-BE49-F238E27FC236}">
                <a16:creationId xmlns:a16="http://schemas.microsoft.com/office/drawing/2014/main" id="{3367EDC5-FD1C-044C-8876-9535021C18A4}"/>
              </a:ext>
            </a:extLst>
          </p:cNvPr>
          <p:cNvSpPr/>
          <p:nvPr/>
        </p:nvSpPr>
        <p:spPr>
          <a:xfrm rot="20259276">
            <a:off x="4691006" y="3600841"/>
            <a:ext cx="1246127"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Package &amp; Test</a:t>
            </a:r>
          </a:p>
        </p:txBody>
      </p:sp>
      <p:sp>
        <p:nvSpPr>
          <p:cNvPr id="59" name="Rectangle 58">
            <a:extLst>
              <a:ext uri="{FF2B5EF4-FFF2-40B4-BE49-F238E27FC236}">
                <a16:creationId xmlns:a16="http://schemas.microsoft.com/office/drawing/2014/main" id="{81D2F708-7A34-6240-BE8D-3D03BF51F152}"/>
              </a:ext>
            </a:extLst>
          </p:cNvPr>
          <p:cNvSpPr/>
          <p:nvPr/>
        </p:nvSpPr>
        <p:spPr>
          <a:xfrm rot="16200000">
            <a:off x="6016841" y="2691377"/>
            <a:ext cx="980802"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sp>
        <p:nvSpPr>
          <p:cNvPr id="60" name="Rectangle 59">
            <a:extLst>
              <a:ext uri="{FF2B5EF4-FFF2-40B4-BE49-F238E27FC236}">
                <a16:creationId xmlns:a16="http://schemas.microsoft.com/office/drawing/2014/main" id="{CE696A29-65A4-AC49-8D55-1EA1B978DA9F}"/>
              </a:ext>
            </a:extLst>
          </p:cNvPr>
          <p:cNvSpPr/>
          <p:nvPr/>
        </p:nvSpPr>
        <p:spPr>
          <a:xfrm rot="2336950">
            <a:off x="7952585" y="2847281"/>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Download &amp; Deploy</a:t>
            </a:r>
          </a:p>
        </p:txBody>
      </p:sp>
      <p:pic>
        <p:nvPicPr>
          <p:cNvPr id="63" name="Picture 62">
            <a:extLst>
              <a:ext uri="{FF2B5EF4-FFF2-40B4-BE49-F238E27FC236}">
                <a16:creationId xmlns:a16="http://schemas.microsoft.com/office/drawing/2014/main" id="{6053BB9D-2496-2641-B3A4-B5D5D515690A}"/>
              </a:ext>
            </a:extLst>
          </p:cNvPr>
          <p:cNvPicPr>
            <a:picLocks noChangeAspect="1"/>
          </p:cNvPicPr>
          <p:nvPr/>
        </p:nvPicPr>
        <p:blipFill>
          <a:blip r:embed="rId9"/>
          <a:stretch>
            <a:fillRect/>
          </a:stretch>
        </p:blipFill>
        <p:spPr>
          <a:xfrm>
            <a:off x="9593865" y="1746159"/>
            <a:ext cx="750689" cy="641249"/>
          </a:xfrm>
          <a:prstGeom prst="rect">
            <a:avLst/>
          </a:prstGeom>
        </p:spPr>
      </p:pic>
      <p:grpSp>
        <p:nvGrpSpPr>
          <p:cNvPr id="65" name="Google Shape;236;p27">
            <a:extLst>
              <a:ext uri="{FF2B5EF4-FFF2-40B4-BE49-F238E27FC236}">
                <a16:creationId xmlns:a16="http://schemas.microsoft.com/office/drawing/2014/main" id="{CFE38905-31A4-A54B-B059-477C37DCF046}"/>
              </a:ext>
            </a:extLst>
          </p:cNvPr>
          <p:cNvGrpSpPr/>
          <p:nvPr/>
        </p:nvGrpSpPr>
        <p:grpSpPr>
          <a:xfrm rot="157637">
            <a:off x="7447688" y="1945477"/>
            <a:ext cx="2177230" cy="177360"/>
            <a:chOff x="3112554" y="2764475"/>
            <a:chExt cx="945869" cy="241667"/>
          </a:xfrm>
        </p:grpSpPr>
        <p:sp>
          <p:nvSpPr>
            <p:cNvPr id="66" name="Google Shape;237;p27">
              <a:extLst>
                <a:ext uri="{FF2B5EF4-FFF2-40B4-BE49-F238E27FC236}">
                  <a16:creationId xmlns:a16="http://schemas.microsoft.com/office/drawing/2014/main" id="{797B28D2-C106-C54E-AA81-2A62A5589B4F}"/>
                </a:ext>
              </a:extLst>
            </p:cNvPr>
            <p:cNvSpPr/>
            <p:nvPr/>
          </p:nvSpPr>
          <p:spPr>
            <a:xfrm>
              <a:off x="3112554" y="2830339"/>
              <a:ext cx="838038" cy="17580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67" name="Google Shape;238;p27">
              <a:extLst>
                <a:ext uri="{FF2B5EF4-FFF2-40B4-BE49-F238E27FC236}">
                  <a16:creationId xmlns:a16="http://schemas.microsoft.com/office/drawing/2014/main" id="{14BB8ABD-73B5-AA44-AA1A-5299929B62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68" name="Rectangle 67">
            <a:extLst>
              <a:ext uri="{FF2B5EF4-FFF2-40B4-BE49-F238E27FC236}">
                <a16:creationId xmlns:a16="http://schemas.microsoft.com/office/drawing/2014/main" id="{A282939F-7EE7-764D-A3A5-07A0FA6ABA3F}"/>
              </a:ext>
            </a:extLst>
          </p:cNvPr>
          <p:cNvSpPr/>
          <p:nvPr/>
        </p:nvSpPr>
        <p:spPr>
          <a:xfrm>
            <a:off x="10216166" y="1911231"/>
            <a:ext cx="937656"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Test Automation</a:t>
            </a:r>
          </a:p>
        </p:txBody>
      </p:sp>
      <p:sp>
        <p:nvSpPr>
          <p:cNvPr id="69" name="Rectangle 68">
            <a:extLst>
              <a:ext uri="{FF2B5EF4-FFF2-40B4-BE49-F238E27FC236}">
                <a16:creationId xmlns:a16="http://schemas.microsoft.com/office/drawing/2014/main" id="{74F0AE19-5C48-1348-8574-CB71088313BC}"/>
              </a:ext>
            </a:extLst>
          </p:cNvPr>
          <p:cNvSpPr/>
          <p:nvPr/>
        </p:nvSpPr>
        <p:spPr>
          <a:xfrm>
            <a:off x="7409271" y="1726059"/>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Download &amp; Test</a:t>
            </a:r>
          </a:p>
        </p:txBody>
      </p:sp>
      <p:grpSp>
        <p:nvGrpSpPr>
          <p:cNvPr id="64" name="Group 63">
            <a:extLst>
              <a:ext uri="{FF2B5EF4-FFF2-40B4-BE49-F238E27FC236}">
                <a16:creationId xmlns:a16="http://schemas.microsoft.com/office/drawing/2014/main" id="{78D31C42-4E61-8349-B61B-048A1F70F6CD}"/>
              </a:ext>
            </a:extLst>
          </p:cNvPr>
          <p:cNvGrpSpPr/>
          <p:nvPr/>
        </p:nvGrpSpPr>
        <p:grpSpPr>
          <a:xfrm>
            <a:off x="6048170" y="1775746"/>
            <a:ext cx="302359" cy="302281"/>
            <a:chOff x="11013913" y="2398568"/>
            <a:chExt cx="495381" cy="383043"/>
          </a:xfrm>
        </p:grpSpPr>
        <p:pic>
          <p:nvPicPr>
            <p:cNvPr id="70" name="Picture 69">
              <a:extLst>
                <a:ext uri="{FF2B5EF4-FFF2-40B4-BE49-F238E27FC236}">
                  <a16:creationId xmlns:a16="http://schemas.microsoft.com/office/drawing/2014/main" id="{F8DD0AD8-4C1B-FE4D-BD59-B041859A4183}"/>
                </a:ext>
              </a:extLst>
            </p:cNvPr>
            <p:cNvPicPr>
              <a:picLocks noChangeAspect="1"/>
            </p:cNvPicPr>
            <p:nvPr/>
          </p:nvPicPr>
          <p:blipFill>
            <a:blip r:embed="rId6"/>
            <a:stretch>
              <a:fillRect/>
            </a:stretch>
          </p:blipFill>
          <p:spPr>
            <a:xfrm>
              <a:off x="11013913" y="2499935"/>
              <a:ext cx="263688" cy="238964"/>
            </a:xfrm>
            <a:prstGeom prst="rect">
              <a:avLst/>
            </a:prstGeom>
          </p:spPr>
        </p:pic>
        <p:pic>
          <p:nvPicPr>
            <p:cNvPr id="71" name="Picture 70">
              <a:extLst>
                <a:ext uri="{FF2B5EF4-FFF2-40B4-BE49-F238E27FC236}">
                  <a16:creationId xmlns:a16="http://schemas.microsoft.com/office/drawing/2014/main" id="{94C686F8-AF86-8F4C-B9EE-CF7130F2E386}"/>
                </a:ext>
              </a:extLst>
            </p:cNvPr>
            <p:cNvPicPr>
              <a:picLocks noChangeAspect="1"/>
            </p:cNvPicPr>
            <p:nvPr/>
          </p:nvPicPr>
          <p:blipFill>
            <a:blip r:embed="rId6"/>
            <a:stretch>
              <a:fillRect/>
            </a:stretch>
          </p:blipFill>
          <p:spPr>
            <a:xfrm>
              <a:off x="11145757" y="2398568"/>
              <a:ext cx="263688" cy="238964"/>
            </a:xfrm>
            <a:prstGeom prst="rect">
              <a:avLst/>
            </a:prstGeom>
          </p:spPr>
        </p:pic>
        <p:pic>
          <p:nvPicPr>
            <p:cNvPr id="72" name="Picture 71">
              <a:extLst>
                <a:ext uri="{FF2B5EF4-FFF2-40B4-BE49-F238E27FC236}">
                  <a16:creationId xmlns:a16="http://schemas.microsoft.com/office/drawing/2014/main" id="{4C35A16F-0532-294A-85D4-16C1880566AF}"/>
                </a:ext>
              </a:extLst>
            </p:cNvPr>
            <p:cNvPicPr>
              <a:picLocks noChangeAspect="1"/>
            </p:cNvPicPr>
            <p:nvPr/>
          </p:nvPicPr>
          <p:blipFill>
            <a:blip r:embed="rId6"/>
            <a:stretch>
              <a:fillRect/>
            </a:stretch>
          </p:blipFill>
          <p:spPr>
            <a:xfrm>
              <a:off x="11245606" y="2542647"/>
              <a:ext cx="263688" cy="238964"/>
            </a:xfrm>
            <a:prstGeom prst="rect">
              <a:avLst/>
            </a:prstGeom>
          </p:spPr>
        </p:pic>
      </p:grpSp>
      <p:sp>
        <p:nvSpPr>
          <p:cNvPr id="61" name="Rectangle 3">
            <a:extLst>
              <a:ext uri="{FF2B5EF4-FFF2-40B4-BE49-F238E27FC236}">
                <a16:creationId xmlns:a16="http://schemas.microsoft.com/office/drawing/2014/main" id="{77F5D633-0438-6B4A-A4AF-339FCC02D124}"/>
              </a:ext>
            </a:extLst>
          </p:cNvPr>
          <p:cNvSpPr txBox="1"/>
          <p:nvPr/>
        </p:nvSpPr>
        <p:spPr>
          <a:xfrm>
            <a:off x="3267167" y="1133305"/>
            <a:ext cx="5403733"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200" b="1" dirty="0">
                <a:solidFill>
                  <a:srgbClr val="C5277F"/>
                </a:solidFill>
                <a:latin typeface="Comic Sans MS" panose="030F0902030302020204" pitchFamily="66" charset="0"/>
                <a:ea typeface="Nanum Brush Script" panose="03060600000000000000" pitchFamily="66" charset="-127"/>
              </a:rPr>
              <a:t>Integration and continuous deployment</a:t>
            </a:r>
          </a:p>
        </p:txBody>
      </p:sp>
      <p:pic>
        <p:nvPicPr>
          <p:cNvPr id="5" name="Picture 4">
            <a:extLst>
              <a:ext uri="{FF2B5EF4-FFF2-40B4-BE49-F238E27FC236}">
                <a16:creationId xmlns:a16="http://schemas.microsoft.com/office/drawing/2014/main" id="{FC13D8FC-43A4-DA43-BF90-93CD89258DF3}"/>
              </a:ext>
            </a:extLst>
          </p:cNvPr>
          <p:cNvPicPr>
            <a:picLocks noChangeAspect="1"/>
          </p:cNvPicPr>
          <p:nvPr/>
        </p:nvPicPr>
        <p:blipFill>
          <a:blip r:embed="rId10"/>
          <a:stretch>
            <a:fillRect/>
          </a:stretch>
        </p:blipFill>
        <p:spPr>
          <a:xfrm>
            <a:off x="6478054" y="1681278"/>
            <a:ext cx="966632" cy="596962"/>
          </a:xfrm>
          <a:prstGeom prst="rect">
            <a:avLst/>
          </a:prstGeom>
        </p:spPr>
      </p:pic>
      <p:pic>
        <p:nvPicPr>
          <p:cNvPr id="12" name="Picture 11">
            <a:extLst>
              <a:ext uri="{FF2B5EF4-FFF2-40B4-BE49-F238E27FC236}">
                <a16:creationId xmlns:a16="http://schemas.microsoft.com/office/drawing/2014/main" id="{700BBA9D-139A-7A44-B627-60D2220907EB}"/>
              </a:ext>
            </a:extLst>
          </p:cNvPr>
          <p:cNvPicPr>
            <a:picLocks noChangeAspect="1"/>
          </p:cNvPicPr>
          <p:nvPr/>
        </p:nvPicPr>
        <p:blipFill>
          <a:blip r:embed="rId11"/>
          <a:stretch>
            <a:fillRect/>
          </a:stretch>
        </p:blipFill>
        <p:spPr>
          <a:xfrm>
            <a:off x="9969209" y="4120483"/>
            <a:ext cx="1039333" cy="867130"/>
          </a:xfrm>
          <a:prstGeom prst="rect">
            <a:avLst/>
          </a:prstGeom>
        </p:spPr>
      </p:pic>
      <p:sp>
        <p:nvSpPr>
          <p:cNvPr id="14" name="Rectangle 13">
            <a:extLst>
              <a:ext uri="{FF2B5EF4-FFF2-40B4-BE49-F238E27FC236}">
                <a16:creationId xmlns:a16="http://schemas.microsoft.com/office/drawing/2014/main" id="{4E0FF158-0772-C841-AECD-C8BC00AE17AF}"/>
              </a:ext>
            </a:extLst>
          </p:cNvPr>
          <p:cNvSpPr/>
          <p:nvPr/>
        </p:nvSpPr>
        <p:spPr>
          <a:xfrm>
            <a:off x="2954995" y="2716089"/>
            <a:ext cx="4996436" cy="3316849"/>
          </a:xfrm>
          <a:prstGeom prst="rect">
            <a:avLst/>
          </a:prstGeom>
          <a:noFill/>
          <a:ln w="6350">
            <a:solidFill>
              <a:srgbClr val="87CBD8">
                <a:alpha val="48000"/>
              </a:srgb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09AE9FE0-D40F-1549-82B9-6B8595126929}"/>
              </a:ext>
            </a:extLst>
          </p:cNvPr>
          <p:cNvSpPr/>
          <p:nvPr/>
        </p:nvSpPr>
        <p:spPr>
          <a:xfrm>
            <a:off x="3118104" y="5748756"/>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87CBD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RML</a:t>
            </a:r>
          </a:p>
        </p:txBody>
      </p:sp>
    </p:spTree>
    <p:extLst>
      <p:ext uri="{BB962C8B-B14F-4D97-AF65-F5344CB8AC3E}">
        <p14:creationId xmlns:p14="http://schemas.microsoft.com/office/powerpoint/2010/main" val="2253807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Infrastructure and Connectivity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Resumen de Componentes de Infraestructura</a:t>
            </a:r>
          </a:p>
        </p:txBody>
      </p:sp>
      <p:graphicFrame>
        <p:nvGraphicFramePr>
          <p:cNvPr id="4" name="Group 49">
            <a:extLst>
              <a:ext uri="{FF2B5EF4-FFF2-40B4-BE49-F238E27FC236}">
                <a16:creationId xmlns:a16="http://schemas.microsoft.com/office/drawing/2014/main" id="{37CA83C2-8912-414D-8985-9723B0759F03}"/>
              </a:ext>
            </a:extLst>
          </p:cNvPr>
          <p:cNvGraphicFramePr>
            <a:graphicFrameLocks/>
          </p:cNvGraphicFramePr>
          <p:nvPr>
            <p:extLst>
              <p:ext uri="{D42A27DB-BD31-4B8C-83A1-F6EECF244321}">
                <p14:modId xmlns:p14="http://schemas.microsoft.com/office/powerpoint/2010/main" val="2325475383"/>
              </p:ext>
            </p:extLst>
          </p:nvPr>
        </p:nvGraphicFramePr>
        <p:xfrm>
          <a:off x="532435" y="1136650"/>
          <a:ext cx="11007524" cy="4584700"/>
        </p:xfrm>
        <a:graphic>
          <a:graphicData uri="http://schemas.openxmlformats.org/drawingml/2006/table">
            <a:tbl>
              <a:tblPr/>
              <a:tblGrid>
                <a:gridCol w="1963877">
                  <a:extLst>
                    <a:ext uri="{9D8B030D-6E8A-4147-A177-3AD203B41FA5}">
                      <a16:colId xmlns:a16="http://schemas.microsoft.com/office/drawing/2014/main" val="20000"/>
                    </a:ext>
                  </a:extLst>
                </a:gridCol>
                <a:gridCol w="2615184">
                  <a:extLst>
                    <a:ext uri="{9D8B030D-6E8A-4147-A177-3AD203B41FA5}">
                      <a16:colId xmlns:a16="http://schemas.microsoft.com/office/drawing/2014/main" val="20001"/>
                    </a:ext>
                  </a:extLst>
                </a:gridCol>
                <a:gridCol w="3557016">
                  <a:extLst>
                    <a:ext uri="{9D8B030D-6E8A-4147-A177-3AD203B41FA5}">
                      <a16:colId xmlns:a16="http://schemas.microsoft.com/office/drawing/2014/main" val="20002"/>
                    </a:ext>
                  </a:extLst>
                </a:gridCol>
                <a:gridCol w="2871447">
                  <a:extLst>
                    <a:ext uri="{9D8B030D-6E8A-4147-A177-3AD203B41FA5}">
                      <a16:colId xmlns:a16="http://schemas.microsoft.com/office/drawing/2014/main" val="20003"/>
                    </a:ext>
                  </a:extLst>
                </a:gridCol>
              </a:tblGrid>
              <a:tr h="473306">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Infrastructure component</a:t>
                      </a: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Description</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Applicability (New, Modified, Unmodified)</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dirty="0">
                          <a:ln>
                            <a:noFill/>
                          </a:ln>
                          <a:solidFill>
                            <a:schemeClr val="bg1"/>
                          </a:solidFill>
                          <a:effectLst/>
                          <a:latin typeface="Arial" pitchFamily="34" charset="0"/>
                          <a:ea typeface="ＭＳ Ｐゴシック"/>
                          <a:cs typeface="ＭＳ Ｐゴシック"/>
                        </a:rPr>
                        <a:t>Application in which the component is located</a:t>
                      </a: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9676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1480">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1426">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3648">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069">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866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84">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1361">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703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extLst>
              <p:ext uri="{D42A27DB-BD31-4B8C-83A1-F6EECF244321}">
                <p14:modId xmlns:p14="http://schemas.microsoft.com/office/powerpoint/2010/main" val="1723111239"/>
              </p:ext>
            </p:extLst>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4685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8465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(III)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extLst>
              <p:ext uri="{D42A27DB-BD31-4B8C-83A1-F6EECF244321}">
                <p14:modId xmlns:p14="http://schemas.microsoft.com/office/powerpoint/2010/main" val="4206294533"/>
              </p:ext>
            </p:extLst>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68462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Servicios Generales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Seguridad</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10983532" cy="4806949"/>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eaLnBrk="1" hangingPunct="1">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Estándares</a:t>
            </a: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Confidencialidad</a:t>
            </a:r>
          </a:p>
          <a:p>
            <a:pPr marL="906463" lvl="3" indent="-266700" eaLnBrk="1" hangingPunct="1">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Comunicación por medio de autenticación mutua entre </a:t>
            </a:r>
            <a:r>
              <a:rPr lang="es-ES" sz="1200" dirty="0" err="1">
                <a:solidFill>
                  <a:schemeClr val="bg2"/>
                </a:solidFill>
                <a:latin typeface="Arial" charset="0"/>
              </a:rPr>
              <a:t>Teredarta</a:t>
            </a:r>
            <a:r>
              <a:rPr lang="es-ES" sz="1200" dirty="0">
                <a:solidFill>
                  <a:schemeClr val="bg2"/>
                </a:solidFill>
                <a:latin typeface="Arial" charset="0"/>
              </a:rPr>
              <a:t> y Data Lake</a:t>
            </a: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Auditoria:</a:t>
            </a:r>
          </a:p>
          <a:p>
            <a:pPr marL="449263" lvl="2" indent="-266700" eaLnBrk="1" hangingPunct="1">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Generación de </a:t>
            </a:r>
            <a:r>
              <a:rPr lang="en-US" sz="1200" dirty="0">
                <a:solidFill>
                  <a:schemeClr val="bg2"/>
                </a:solidFill>
                <a:latin typeface="Arial" charset="0"/>
              </a:rPr>
              <a:t>Logs.</a:t>
            </a:r>
          </a:p>
          <a:p>
            <a:pPr marL="1143000" lvl="2" indent="-228600" eaLnBrk="1" hangingPunct="1">
              <a:spcBef>
                <a:spcPct val="40000"/>
              </a:spcBef>
              <a:buClr>
                <a:schemeClr val="accent2"/>
              </a:buClr>
              <a:buSzPct val="65000"/>
              <a:buFont typeface="Wingdings" panose="05000000000000000000" pitchFamily="2" charset="2"/>
              <a:buChar char="n"/>
              <a:defRPr/>
            </a:pPr>
            <a:endParaRPr lang="es-ES" sz="500" b="1" dirty="0">
              <a:latin typeface="Arial" charset="0"/>
            </a:endParaRPr>
          </a:p>
        </p:txBody>
      </p:sp>
    </p:spTree>
    <p:extLst>
      <p:ext uri="{BB962C8B-B14F-4D97-AF65-F5344CB8AC3E}">
        <p14:creationId xmlns:p14="http://schemas.microsoft.com/office/powerpoint/2010/main" val="293998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Table of Contents</a:t>
            </a:r>
          </a:p>
        </p:txBody>
      </p:sp>
      <p:sp>
        <p:nvSpPr>
          <p:cNvPr id="37" name="Rectangle 3">
            <a:extLst>
              <a:ext uri="{FF2B5EF4-FFF2-40B4-BE49-F238E27FC236}">
                <a16:creationId xmlns:a16="http://schemas.microsoft.com/office/drawing/2014/main" id="{08854565-0D5C-A447-971C-91CF37656792}"/>
              </a:ext>
            </a:extLst>
          </p:cNvPr>
          <p:cNvSpPr txBox="1">
            <a:spLocks noChangeArrowheads="1"/>
          </p:cNvSpPr>
          <p:nvPr/>
        </p:nvSpPr>
        <p:spPr>
          <a:xfrm>
            <a:off x="2851150" y="1352550"/>
            <a:ext cx="7854950" cy="3448050"/>
          </a:xfrm>
          <a:prstGeom prst="rect">
            <a:avLst/>
          </a:prstGeom>
        </p:spPr>
        <p:txBody>
          <a:bodyPr/>
          <a:lst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buClr>
                <a:srgbClr val="87CBD8"/>
              </a:buClr>
              <a:defRPr/>
            </a:pPr>
            <a:r>
              <a:rPr lang="es-ES" sz="1800" dirty="0">
                <a:solidFill>
                  <a:srgbClr val="0067B7"/>
                </a:solidFill>
              </a:rPr>
              <a:t> </a:t>
            </a:r>
            <a:endParaRPr lang="es-ES" sz="2800" dirty="0">
              <a:solidFill>
                <a:srgbClr val="0067B7"/>
              </a:solidFill>
            </a:endParaRPr>
          </a:p>
          <a:p>
            <a:pPr lvl="1">
              <a:buClr>
                <a:srgbClr val="87CBD8"/>
              </a:buClr>
              <a:buFont typeface="Wingdings" pitchFamily="2" charset="2"/>
              <a:buChar char="§"/>
              <a:defRPr/>
            </a:pPr>
            <a:r>
              <a:rPr lang="en-US" sz="2400" dirty="0">
                <a:solidFill>
                  <a:srgbClr val="0067B7"/>
                </a:solidFill>
              </a:rPr>
              <a:t>Needs and Solution Proposal</a:t>
            </a:r>
          </a:p>
          <a:p>
            <a:pPr lvl="1">
              <a:buClr>
                <a:srgbClr val="87CBD8"/>
              </a:buClr>
              <a:buFont typeface="Wingdings" pitchFamily="2" charset="2"/>
              <a:buChar char="§"/>
              <a:defRPr/>
            </a:pPr>
            <a:r>
              <a:rPr lang="en-US" sz="2400" dirty="0">
                <a:solidFill>
                  <a:srgbClr val="0067B7"/>
                </a:solidFill>
              </a:rPr>
              <a:t>Graphic Representation of the Solution</a:t>
            </a:r>
          </a:p>
          <a:p>
            <a:pPr lvl="1">
              <a:buClr>
                <a:srgbClr val="87CBD8"/>
              </a:buClr>
              <a:buFont typeface="Wingdings" pitchFamily="2" charset="2"/>
              <a:buChar char="§"/>
              <a:defRPr/>
            </a:pPr>
            <a:r>
              <a:rPr lang="en-US" sz="2400" dirty="0">
                <a:solidFill>
                  <a:srgbClr val="0067B7"/>
                </a:solidFill>
              </a:rPr>
              <a:t>Infrastructure and Connectivity</a:t>
            </a:r>
          </a:p>
          <a:p>
            <a:pPr lvl="1">
              <a:buClr>
                <a:srgbClr val="87CBD8"/>
              </a:buClr>
              <a:buFont typeface="Wingdings" pitchFamily="2" charset="2"/>
              <a:buChar char="§"/>
              <a:defRPr/>
            </a:pPr>
            <a:r>
              <a:rPr lang="en-US" sz="2400" dirty="0">
                <a:solidFill>
                  <a:srgbClr val="0067B7"/>
                </a:solidFill>
              </a:rPr>
              <a:t>General services</a:t>
            </a:r>
          </a:p>
          <a:p>
            <a:pPr lvl="1">
              <a:buClr>
                <a:srgbClr val="87CBD8"/>
              </a:buClr>
              <a:buFont typeface="Wingdings" pitchFamily="2" charset="2"/>
              <a:buChar char="§"/>
              <a:defRPr/>
            </a:pPr>
            <a:r>
              <a:rPr lang="en-US" sz="2400" dirty="0">
                <a:solidFill>
                  <a:srgbClr val="0067B7"/>
                </a:solidFill>
              </a:rPr>
              <a:t>Risks and Dependencies</a:t>
            </a:r>
          </a:p>
          <a:p>
            <a:pPr lvl="1">
              <a:buClr>
                <a:srgbClr val="87CBD8"/>
              </a:buClr>
              <a:buFont typeface="Wingdings" pitchFamily="2" charset="2"/>
              <a:buChar char="§"/>
              <a:defRPr/>
            </a:pPr>
            <a:r>
              <a:rPr lang="en-US" sz="2400" dirty="0">
                <a:solidFill>
                  <a:srgbClr val="0067B7"/>
                </a:solidFill>
              </a:rPr>
              <a:t>Standards, Patterns and Decisions of Architecture</a:t>
            </a:r>
          </a:p>
          <a:p>
            <a:pPr lvl="1">
              <a:buClr>
                <a:srgbClr val="87CBD8"/>
              </a:buClr>
              <a:buFont typeface="Wingdings" pitchFamily="2" charset="2"/>
              <a:buChar char="§"/>
              <a:defRPr/>
            </a:pPr>
            <a:r>
              <a:rPr lang="en-US" sz="2400" dirty="0">
                <a:solidFill>
                  <a:srgbClr val="0067B7"/>
                </a:solidFill>
              </a:rPr>
              <a:t>References and Annexes</a:t>
            </a:r>
          </a:p>
        </p:txBody>
      </p:sp>
    </p:spTree>
    <p:extLst>
      <p:ext uri="{BB962C8B-B14F-4D97-AF65-F5344CB8AC3E}">
        <p14:creationId xmlns:p14="http://schemas.microsoft.com/office/powerpoint/2010/main" val="1971197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err="1">
                <a:solidFill>
                  <a:srgbClr val="73C4EF"/>
                </a:solidFill>
              </a:rPr>
              <a:t>Coexistence</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eaLnBrk="1" hangingPunct="1">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Validar si hay estándares de seguridad</a:t>
            </a:r>
          </a:p>
        </p:txBody>
      </p:sp>
      <p:sp>
        <p:nvSpPr>
          <p:cNvPr id="5" name="Rectangle 3">
            <a:extLst>
              <a:ext uri="{FF2B5EF4-FFF2-40B4-BE49-F238E27FC236}">
                <a16:creationId xmlns:a16="http://schemas.microsoft.com/office/drawing/2014/main" id="{4E843757-E9C3-1645-B24D-FB8CE5168DFF}"/>
              </a:ext>
            </a:extLst>
          </p:cNvPr>
          <p:cNvSpPr txBox="1"/>
          <p:nvPr/>
        </p:nvSpPr>
        <p:spPr>
          <a:xfrm>
            <a:off x="404806" y="300609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Riesgos</a:t>
            </a:r>
          </a:p>
        </p:txBody>
      </p:sp>
      <p:sp>
        <p:nvSpPr>
          <p:cNvPr id="6" name="Rectangle 4">
            <a:extLst>
              <a:ext uri="{FF2B5EF4-FFF2-40B4-BE49-F238E27FC236}">
                <a16:creationId xmlns:a16="http://schemas.microsoft.com/office/drawing/2014/main" id="{9EC5AE73-B29D-024C-AE63-DCF4190408E2}"/>
              </a:ext>
            </a:extLst>
          </p:cNvPr>
          <p:cNvSpPr>
            <a:spLocks noChangeArrowheads="1"/>
          </p:cNvSpPr>
          <p:nvPr/>
        </p:nvSpPr>
        <p:spPr bwMode="auto">
          <a:xfrm>
            <a:off x="684213" y="3351656"/>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Validar si hay estándares de seguridad</a:t>
            </a:r>
            <a:endParaRPr lang="es-ES" sz="500" b="1" dirty="0">
              <a:solidFill>
                <a:schemeClr val="bg2"/>
              </a:solidFill>
              <a:latin typeface="Arial" charset="0"/>
            </a:endParaRPr>
          </a:p>
          <a:p>
            <a:pPr marL="717550" indent="-285750">
              <a:lnSpc>
                <a:spcPct val="150000"/>
              </a:lnSpc>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p:txBody>
      </p:sp>
    </p:spTree>
    <p:extLst>
      <p:ext uri="{BB962C8B-B14F-4D97-AF65-F5344CB8AC3E}">
        <p14:creationId xmlns:p14="http://schemas.microsoft.com/office/powerpoint/2010/main" val="2679115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(II)</a:t>
            </a:r>
          </a:p>
        </p:txBody>
      </p:sp>
      <p:sp>
        <p:nvSpPr>
          <p:cNvPr id="65" name="Rectangle 3"/>
          <p:cNvSpPr txBox="1"/>
          <p:nvPr/>
        </p:nvSpPr>
        <p:spPr>
          <a:xfrm>
            <a:off x="404807" y="72588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eaLnBrk="1" hangingPunct="1">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Estándar Controles de Seguridad para aplicativos de GFS México. (Respecto a los apartados de aplicaciones internas y controles de procesamiento)</a:t>
            </a:r>
          </a:p>
          <a:p>
            <a:pPr marL="720725" lvl="2" indent="-273050" eaLnBrk="1" hangingPunct="1">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Estándar de Controles de Seguridad. Versión 1.0 Riesgo</a:t>
            </a:r>
            <a:endParaRPr lang="es-ES" sz="500" b="1" dirty="0">
              <a:latin typeface="Arial" charset="0"/>
            </a:endParaRPr>
          </a:p>
        </p:txBody>
      </p:sp>
    </p:spTree>
    <p:extLst>
      <p:ext uri="{BB962C8B-B14F-4D97-AF65-F5344CB8AC3E}">
        <p14:creationId xmlns:p14="http://schemas.microsoft.com/office/powerpoint/2010/main" val="728509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Exceptions to Standards and Architecture Patterns</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marL="717550" indent="-285750">
              <a:lnSpc>
                <a:spcPct val="150000"/>
              </a:lnSpc>
              <a:spcBef>
                <a:spcPct val="40000"/>
              </a:spcBef>
              <a:buClr>
                <a:schemeClr val="accent2"/>
              </a:buClr>
              <a:buSzPct val="65000"/>
              <a:buFont typeface="Wingdings" panose="05000000000000000000" pitchFamily="2" charset="2"/>
              <a:buChar char="n"/>
              <a:defRPr/>
            </a:pPr>
            <a:r>
              <a:rPr lang="es-MX" sz="1200" dirty="0">
                <a:solidFill>
                  <a:schemeClr val="bg2"/>
                </a:solidFill>
                <a:latin typeface="Arial" charset="0"/>
              </a:rPr>
              <a:t>…</a:t>
            </a:r>
            <a:endParaRPr lang="es-ES" sz="500" b="1" dirty="0">
              <a:latin typeface="Arial" charset="0"/>
            </a:endParaRPr>
          </a:p>
        </p:txBody>
      </p:sp>
    </p:spTree>
    <p:extLst>
      <p:ext uri="{BB962C8B-B14F-4D97-AF65-F5344CB8AC3E}">
        <p14:creationId xmlns:p14="http://schemas.microsoft.com/office/powerpoint/2010/main" val="3985050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3412262572"/>
              </p:ext>
            </p:extLst>
          </p:nvPr>
        </p:nvGraphicFramePr>
        <p:xfrm>
          <a:off x="671512" y="1708150"/>
          <a:ext cx="10636954" cy="3167063"/>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cs typeface="ＭＳ Ｐゴシック"/>
                        </a:rPr>
                        <a:t>You opt for a local solution</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
                          <a:schemeClr val="accent1">
                            <a:lumMod val="50000"/>
                          </a:schemeClr>
                        </a:buClr>
                        <a:buSzPct val="80000"/>
                        <a:buFont typeface="Wingdings" pitchFamily="2" charset="2"/>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cs typeface="ＭＳ Ｐゴシック"/>
                        </a:rPr>
                        <a:t>The solution proposes an application developed in Scala, Spark or </a:t>
                      </a:r>
                      <a:r>
                        <a:rPr kumimoji="0" lang="en-US" sz="1100" b="0" i="0" u="none" strike="noStrike" kern="1200" cap="none" normalizeH="0" baseline="0" dirty="0" err="1">
                          <a:ln>
                            <a:noFill/>
                          </a:ln>
                          <a:solidFill>
                            <a:schemeClr val="bg2"/>
                          </a:solidFill>
                          <a:effectLst/>
                          <a:latin typeface="Arial" pitchFamily="34" charset="0"/>
                          <a:ea typeface="ＭＳ Ｐゴシック"/>
                          <a:cs typeface="ＭＳ Ｐゴシック"/>
                        </a:rPr>
                        <a:t>PySpark</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
                          <a:srgbClr val="FF0000"/>
                        </a:buClr>
                        <a:buSzPct val="100000"/>
                        <a:buFont typeface="Wingdings" panose="05000000000000000000" pitchFamily="2" charset="2"/>
                        <a:buChar char="§"/>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3020">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1100" b="1" i="0" u="none" strike="noStrike" cap="none" normalizeH="0" baseline="0" dirty="0">
                        <a:ln>
                          <a:noFill/>
                        </a:ln>
                        <a:solidFill>
                          <a:srgbClr val="FF0000"/>
                        </a:solidFill>
                        <a:effectLst/>
                        <a:latin typeface="Arial" charset="0"/>
                      </a:endParaRPr>
                    </a:p>
                  </a:txBody>
                  <a:tcPr marL="90000" marR="90000" marT="46798" marB="467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20000"/>
                        </a:spcBef>
                        <a:spcAft>
                          <a:spcPct val="0"/>
                        </a:spcAft>
                        <a:buClr>
                          <a:srgbClr val="FF0000"/>
                        </a:buClr>
                        <a:buSzPct val="100000"/>
                        <a:buFont typeface="Wingdings" panose="05000000000000000000" pitchFamily="2" charset="2"/>
                        <a:buChar char="§"/>
                        <a:tabLst/>
                        <a:defRPr/>
                      </a:pPr>
                      <a:endParaRPr kumimoji="0" lang="en-GB" sz="1000" b="1" i="0" u="none" strike="noStrike" cap="none" normalizeH="0" baseline="0" dirty="0">
                        <a:ln>
                          <a:noFill/>
                        </a:ln>
                        <a:solidFill>
                          <a:srgbClr val="FF0000"/>
                        </a:solidFill>
                        <a:effectLst/>
                        <a:latin typeface="Arial" charset="0"/>
                      </a:endParaRPr>
                    </a:p>
                  </a:txBody>
                  <a:tcPr marL="90000" marR="90000" marT="46798" marB="467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GB" sz="1800" b="1" i="0" u="none" strike="noStrike" cap="none" normalizeH="0" baseline="0" dirty="0">
                        <a:ln>
                          <a:noFill/>
                        </a:ln>
                        <a:solidFill>
                          <a:srgbClr val="FF0000"/>
                        </a:solidFill>
                        <a:effectLst/>
                        <a:latin typeface="Arial" charset="0"/>
                      </a:endParaRPr>
                    </a:p>
                  </a:txBody>
                  <a:tcPr marL="90000" marR="90000" marT="46798" marB="467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3696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graphicFrame>
        <p:nvGraphicFramePr>
          <p:cNvPr id="6" name="Group 4">
            <a:extLst>
              <a:ext uri="{FF2B5EF4-FFF2-40B4-BE49-F238E27FC236}">
                <a16:creationId xmlns:a16="http://schemas.microsoft.com/office/drawing/2014/main" id="{4B051D2D-6E03-A14E-93EC-54E87EE83F3D}"/>
              </a:ext>
            </a:extLst>
          </p:cNvPr>
          <p:cNvGraphicFramePr>
            <a:graphicFrameLocks/>
          </p:cNvGraphicFramePr>
          <p:nvPr>
            <p:extLst>
              <p:ext uri="{D42A27DB-BD31-4B8C-83A1-F6EECF244321}">
                <p14:modId xmlns:p14="http://schemas.microsoft.com/office/powerpoint/2010/main" val="516189001"/>
              </p:ext>
            </p:extLst>
          </p:nvPr>
        </p:nvGraphicFramePr>
        <p:xfrm>
          <a:off x="671510" y="1708150"/>
          <a:ext cx="10822151" cy="2414589"/>
        </p:xfrm>
        <a:graphic>
          <a:graphicData uri="http://schemas.openxmlformats.org/drawingml/2006/table">
            <a:tbl>
              <a:tblPr/>
              <a:tblGrid>
                <a:gridCol w="3025157">
                  <a:extLst>
                    <a:ext uri="{9D8B030D-6E8A-4147-A177-3AD203B41FA5}">
                      <a16:colId xmlns:a16="http://schemas.microsoft.com/office/drawing/2014/main" val="20000"/>
                    </a:ext>
                  </a:extLst>
                </a:gridCol>
                <a:gridCol w="4903323">
                  <a:extLst>
                    <a:ext uri="{9D8B030D-6E8A-4147-A177-3AD203B41FA5}">
                      <a16:colId xmlns:a16="http://schemas.microsoft.com/office/drawing/2014/main" val="20001"/>
                    </a:ext>
                  </a:extLst>
                </a:gridCol>
                <a:gridCol w="2893671">
                  <a:extLst>
                    <a:ext uri="{9D8B030D-6E8A-4147-A177-3AD203B41FA5}">
                      <a16:colId xmlns:a16="http://schemas.microsoft.com/office/drawing/2014/main" val="20002"/>
                    </a:ext>
                  </a:extLst>
                </a:gridCol>
              </a:tblGrid>
              <a:tr h="68790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Dependencia</a:t>
                      </a: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Componente externo a la solución que impacta </a:t>
                      </a: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Fecha estimada en la que se requiere disponible</a:t>
                      </a: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No Aplica</a:t>
                      </a: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No Aplica</a:t>
                      </a: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No Aplica</a:t>
                      </a: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56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247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References and Annex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err="1">
                <a:solidFill>
                  <a:srgbClr val="73C4EF"/>
                </a:solidFill>
              </a:rPr>
              <a:t>References</a:t>
            </a:r>
            <a:endParaRPr lang="es-ES_tradnl" sz="1800" b="1" dirty="0">
              <a:solidFill>
                <a:srgbClr val="73C4EF"/>
              </a:solidFill>
            </a:endParaRPr>
          </a:p>
        </p:txBody>
      </p:sp>
      <p:graphicFrame>
        <p:nvGraphicFramePr>
          <p:cNvPr id="4" name="Group 28">
            <a:extLst>
              <a:ext uri="{FF2B5EF4-FFF2-40B4-BE49-F238E27FC236}">
                <a16:creationId xmlns:a16="http://schemas.microsoft.com/office/drawing/2014/main" id="{44B1DE4E-4010-7D41-8624-34A6883AD576}"/>
              </a:ext>
            </a:extLst>
          </p:cNvPr>
          <p:cNvGraphicFramePr>
            <a:graphicFrameLocks/>
          </p:cNvGraphicFramePr>
          <p:nvPr>
            <p:extLst>
              <p:ext uri="{D42A27DB-BD31-4B8C-83A1-F6EECF244321}">
                <p14:modId xmlns:p14="http://schemas.microsoft.com/office/powerpoint/2010/main" val="48457590"/>
              </p:ext>
            </p:extLst>
          </p:nvPr>
        </p:nvGraphicFramePr>
        <p:xfrm>
          <a:off x="631825" y="1665288"/>
          <a:ext cx="10688217" cy="3751664"/>
        </p:xfrm>
        <a:graphic>
          <a:graphicData uri="http://schemas.openxmlformats.org/drawingml/2006/table">
            <a:tbl>
              <a:tblPr/>
              <a:tblGrid>
                <a:gridCol w="3988981">
                  <a:extLst>
                    <a:ext uri="{9D8B030D-6E8A-4147-A177-3AD203B41FA5}">
                      <a16:colId xmlns:a16="http://schemas.microsoft.com/office/drawing/2014/main" val="20000"/>
                    </a:ext>
                  </a:extLst>
                </a:gridCol>
                <a:gridCol w="1552727">
                  <a:extLst>
                    <a:ext uri="{9D8B030D-6E8A-4147-A177-3AD203B41FA5}">
                      <a16:colId xmlns:a16="http://schemas.microsoft.com/office/drawing/2014/main" val="20001"/>
                    </a:ext>
                  </a:extLst>
                </a:gridCol>
                <a:gridCol w="3030520">
                  <a:extLst>
                    <a:ext uri="{9D8B030D-6E8A-4147-A177-3AD203B41FA5}">
                      <a16:colId xmlns:a16="http://schemas.microsoft.com/office/drawing/2014/main" val="20002"/>
                    </a:ext>
                  </a:extLst>
                </a:gridCol>
                <a:gridCol w="2115989">
                  <a:extLst>
                    <a:ext uri="{9D8B030D-6E8A-4147-A177-3AD203B41FA5}">
                      <a16:colId xmlns:a16="http://schemas.microsoft.com/office/drawing/2014/main" val="20003"/>
                    </a:ext>
                  </a:extLst>
                </a:gridCol>
              </a:tblGrid>
              <a:tr h="499371">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Nombre y version</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Fecha</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Comentarios</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Rol/Departamento</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029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665">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23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chemeClr val="bg2"/>
                        </a:solidFill>
                        <a:effectLst/>
                        <a:latin typeface="Arial" charset="0"/>
                        <a:ea typeface="+mn-ea"/>
                        <a:cs typeface="+mn-cs"/>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kern="1200" noProof="0" dirty="0">
                        <a:solidFill>
                          <a:schemeClr val="tx1"/>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416">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268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6778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2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a:t>
            </a:r>
            <a:endParaRPr lang="es-ES_tradnl" sz="1800" b="1" dirty="0">
              <a:solidFill>
                <a:srgbClr val="73C4EF"/>
              </a:solidFill>
            </a:endParaRPr>
          </a:p>
        </p:txBody>
      </p:sp>
      <p:sp>
        <p:nvSpPr>
          <p:cNvPr id="4" name="Rectangle 5">
            <a:extLst>
              <a:ext uri="{FF2B5EF4-FFF2-40B4-BE49-F238E27FC236}">
                <a16:creationId xmlns:a16="http://schemas.microsoft.com/office/drawing/2014/main" id="{3355A4A6-7EC1-2A4B-96F1-BEEB1B846054}"/>
              </a:ext>
            </a:extLst>
          </p:cNvPr>
          <p:cNvSpPr>
            <a:spLocks noChangeArrowheads="1"/>
          </p:cNvSpPr>
          <p:nvPr/>
        </p:nvSpPr>
        <p:spPr bwMode="auto">
          <a:xfrm>
            <a:off x="336550" y="1095502"/>
            <a:ext cx="11312906" cy="107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Objective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Define core components, pieces of code for the </a:t>
            </a:r>
            <a:r>
              <a:rPr lang="en-US" sz="1400" dirty="0" err="1">
                <a:solidFill>
                  <a:srgbClr val="0079D1"/>
                </a:solidFill>
              </a:rPr>
              <a:t>CitiBanamex</a:t>
            </a:r>
            <a:r>
              <a:rPr lang="en-US" sz="1400" dirty="0">
                <a:solidFill>
                  <a:srgbClr val="0079D1"/>
                </a:solidFill>
              </a:rPr>
              <a:t> Even Hub Reference Architecture</a:t>
            </a:r>
            <a:endParaRPr lang="es-ES_tradnl" sz="1400" dirty="0">
              <a:solidFill>
                <a:srgbClr val="0079D1"/>
              </a:solidFill>
            </a:endParaRPr>
          </a:p>
        </p:txBody>
      </p:sp>
      <p:sp>
        <p:nvSpPr>
          <p:cNvPr id="5" name="Rectangle 5">
            <a:extLst>
              <a:ext uri="{FF2B5EF4-FFF2-40B4-BE49-F238E27FC236}">
                <a16:creationId xmlns:a16="http://schemas.microsoft.com/office/drawing/2014/main" id="{61DEE32E-173B-864C-9632-1CC8BCE2452A}"/>
              </a:ext>
            </a:extLst>
          </p:cNvPr>
          <p:cNvSpPr>
            <a:spLocks noChangeArrowheads="1"/>
          </p:cNvSpPr>
          <p:nvPr/>
        </p:nvSpPr>
        <p:spPr bwMode="auto">
          <a:xfrm>
            <a:off x="336550" y="2092198"/>
            <a:ext cx="11312906" cy="119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Scope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Graphically represent the components, their integrations and the use of good practices in the development of software engineering processes.</a:t>
            </a: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3305302"/>
            <a:ext cx="11312906" cy="290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Event Hub is a highly scalable data streaming platform and event ingestion service, capable of receiving and procession millions of events per second. Event Hub can process and store events, data or telemetry produced by distributed software and devices. Data sent to an event hub can be transformed and stored using any real-time analytics provider or batching/storage adapters. With the ability to provide publish-subscribe capabilities with low latency and at massive scale, Event Hubs services as the “on-ramp” for Big Data.</a:t>
            </a: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Even Hub and telemetry handling capabilities make it especially useful for:</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Application instrumentation</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User expediencies or workflow processing</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Enable behavior tracking in mobile apps, traffic information from web farms, connected with other devices</a:t>
            </a:r>
          </a:p>
          <a:p>
            <a:pPr lvl="2" algn="just" eaLnBrk="1" hangingPunct="1">
              <a:spcBef>
                <a:spcPct val="20000"/>
              </a:spcBef>
              <a:buClr>
                <a:srgbClr val="C5277F"/>
              </a:buClr>
              <a:buSzPct val="65000"/>
              <a:buFont typeface="Wingdings" panose="05000000000000000000" pitchFamily="2" charset="2"/>
              <a:buChar char="n"/>
              <a:defRPr/>
            </a:pPr>
            <a:endParaRPr lang="en-US" sz="800" dirty="0">
              <a:solidFill>
                <a:srgbClr val="0079D1"/>
              </a:solidFill>
            </a:endParaRPr>
          </a:p>
        </p:txBody>
      </p:sp>
    </p:spTree>
    <p:extLst>
      <p:ext uri="{BB962C8B-B14F-4D97-AF65-F5344CB8AC3E}">
        <p14:creationId xmlns:p14="http://schemas.microsoft.com/office/powerpoint/2010/main" val="184204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a:t>
            </a:r>
          </a:p>
        </p:txBody>
      </p:sp>
      <p:sp>
        <p:nvSpPr>
          <p:cNvPr id="172" name="Google Shape;61;p12">
            <a:extLst>
              <a:ext uri="{FF2B5EF4-FFF2-40B4-BE49-F238E27FC236}">
                <a16:creationId xmlns:a16="http://schemas.microsoft.com/office/drawing/2014/main" id="{0EFBBAA4-8D65-4144-B8C9-1FC61504C6D6}"/>
              </a:ext>
            </a:extLst>
          </p:cNvPr>
          <p:cNvSpPr txBox="1">
            <a:spLocks/>
          </p:cNvSpPr>
          <p:nvPr/>
        </p:nvSpPr>
        <p:spPr>
          <a:xfrm>
            <a:off x="422538" y="1093871"/>
            <a:ext cx="10980028" cy="46166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latin typeface="+mn-lt"/>
              </a:rPr>
              <a:t>Event Hub channels the events. So Event Hub is a component or services that is located between event editors and event consumers to decouple the production of event flow from the consumption of those events. The following figure represents this architecture:</a:t>
            </a:r>
            <a:endParaRPr lang="es-ES_tradnl" sz="1200" dirty="0">
              <a:latin typeface="+mn-lt"/>
            </a:endParaRPr>
          </a:p>
        </p:txBody>
      </p:sp>
      <p:sp>
        <p:nvSpPr>
          <p:cNvPr id="2" name="Rectangle 1">
            <a:extLst>
              <a:ext uri="{FF2B5EF4-FFF2-40B4-BE49-F238E27FC236}">
                <a16:creationId xmlns:a16="http://schemas.microsoft.com/office/drawing/2014/main" id="{5DC6176E-0CB5-7148-8DC4-14539A4E9672}"/>
              </a:ext>
            </a:extLst>
          </p:cNvPr>
          <p:cNvSpPr/>
          <p:nvPr/>
        </p:nvSpPr>
        <p:spPr>
          <a:xfrm>
            <a:off x="505819" y="2558973"/>
            <a:ext cx="1112640"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cs typeface="Arial" pitchFamily="34" charset="0"/>
            </a:endParaRPr>
          </a:p>
        </p:txBody>
      </p:sp>
      <p:sp>
        <p:nvSpPr>
          <p:cNvPr id="3" name="Pentagon 2">
            <a:extLst>
              <a:ext uri="{FF2B5EF4-FFF2-40B4-BE49-F238E27FC236}">
                <a16:creationId xmlns:a16="http://schemas.microsoft.com/office/drawing/2014/main" id="{912B0E2E-C15A-E44F-B058-627CC171D8CE}"/>
              </a:ext>
            </a:extLst>
          </p:cNvPr>
          <p:cNvSpPr/>
          <p:nvPr/>
        </p:nvSpPr>
        <p:spPr>
          <a:xfrm>
            <a:off x="505818" y="1910954"/>
            <a:ext cx="1413985"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 Produces</a:t>
            </a:r>
          </a:p>
        </p:txBody>
      </p:sp>
      <p:grpSp>
        <p:nvGrpSpPr>
          <p:cNvPr id="25" name="Group 24">
            <a:extLst>
              <a:ext uri="{FF2B5EF4-FFF2-40B4-BE49-F238E27FC236}">
                <a16:creationId xmlns:a16="http://schemas.microsoft.com/office/drawing/2014/main" id="{1D487C54-1B2B-D94A-B17C-D36EB9010C89}"/>
              </a:ext>
            </a:extLst>
          </p:cNvPr>
          <p:cNvGrpSpPr/>
          <p:nvPr/>
        </p:nvGrpSpPr>
        <p:grpSpPr>
          <a:xfrm>
            <a:off x="790052" y="2630175"/>
            <a:ext cx="744113" cy="635842"/>
            <a:chOff x="5871217" y="3470564"/>
            <a:chExt cx="744113" cy="635842"/>
          </a:xfrm>
        </p:grpSpPr>
        <p:sp>
          <p:nvSpPr>
            <p:cNvPr id="5" name="TextBox 4">
              <a:extLst>
                <a:ext uri="{FF2B5EF4-FFF2-40B4-BE49-F238E27FC236}">
                  <a16:creationId xmlns:a16="http://schemas.microsoft.com/office/drawing/2014/main" id="{6AC060CD-454C-4141-8CFF-A6143AB1E19F}"/>
                </a:ext>
              </a:extLst>
            </p:cNvPr>
            <p:cNvSpPr txBox="1"/>
            <p:nvPr/>
          </p:nvSpPr>
          <p:spPr>
            <a:xfrm>
              <a:off x="5871217" y="3801538"/>
              <a:ext cx="74411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Application</a:t>
              </a:r>
            </a:p>
          </p:txBody>
        </p:sp>
        <p:pic>
          <p:nvPicPr>
            <p:cNvPr id="8" name="Picture 7">
              <a:extLst>
                <a:ext uri="{FF2B5EF4-FFF2-40B4-BE49-F238E27FC236}">
                  <a16:creationId xmlns:a16="http://schemas.microsoft.com/office/drawing/2014/main" id="{7DA24DD6-5808-7347-818C-DF40F86569B4}"/>
                </a:ext>
              </a:extLst>
            </p:cNvPr>
            <p:cNvPicPr>
              <a:picLocks noChangeAspect="1"/>
            </p:cNvPicPr>
            <p:nvPr/>
          </p:nvPicPr>
          <p:blipFill>
            <a:blip r:embed="rId2">
              <a:alphaModFix amt="40000"/>
            </a:blip>
            <a:stretch>
              <a:fillRect/>
            </a:stretch>
          </p:blipFill>
          <p:spPr>
            <a:xfrm>
              <a:off x="5954586" y="3470564"/>
              <a:ext cx="540031" cy="465485"/>
            </a:xfrm>
            <a:prstGeom prst="rect">
              <a:avLst/>
            </a:prstGeom>
          </p:spPr>
        </p:pic>
      </p:grpSp>
      <p:grpSp>
        <p:nvGrpSpPr>
          <p:cNvPr id="29" name="Group 28">
            <a:extLst>
              <a:ext uri="{FF2B5EF4-FFF2-40B4-BE49-F238E27FC236}">
                <a16:creationId xmlns:a16="http://schemas.microsoft.com/office/drawing/2014/main" id="{35A77C44-E515-FC45-B49B-9D35E53E4885}"/>
              </a:ext>
            </a:extLst>
          </p:cNvPr>
          <p:cNvGrpSpPr/>
          <p:nvPr/>
        </p:nvGrpSpPr>
        <p:grpSpPr>
          <a:xfrm>
            <a:off x="881598" y="3307349"/>
            <a:ext cx="563027" cy="583936"/>
            <a:chOff x="4382863" y="3543072"/>
            <a:chExt cx="563027" cy="583936"/>
          </a:xfrm>
        </p:grpSpPr>
        <p:sp>
          <p:nvSpPr>
            <p:cNvPr id="28" name="TextBox 27">
              <a:extLst>
                <a:ext uri="{FF2B5EF4-FFF2-40B4-BE49-F238E27FC236}">
                  <a16:creationId xmlns:a16="http://schemas.microsoft.com/office/drawing/2014/main" id="{156CBD37-6DEE-424F-A4EE-03C77F0EE42E}"/>
                </a:ext>
              </a:extLst>
            </p:cNvPr>
            <p:cNvSpPr txBox="1"/>
            <p:nvPr/>
          </p:nvSpPr>
          <p:spPr>
            <a:xfrm>
              <a:off x="4386207" y="3822140"/>
              <a:ext cx="550151" cy="304868"/>
            </a:xfrm>
            <a:prstGeom prst="rect">
              <a:avLst/>
            </a:prstGeom>
            <a:noFill/>
          </p:spPr>
          <p:txBody>
            <a:bodyPr wrap="none" tIns="90000" bIns="90000" rtlCol="0" anchor="t">
              <a:spAutoFit/>
            </a:bodyPr>
            <a:lstStyle/>
            <a:p>
              <a:pPr algn="ctr"/>
              <a:r>
                <a:rPr lang="en-US" sz="800"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Devices</a:t>
              </a:r>
            </a:p>
          </p:txBody>
        </p:sp>
        <p:pic>
          <p:nvPicPr>
            <p:cNvPr id="27" name="Picture 26">
              <a:extLst>
                <a:ext uri="{FF2B5EF4-FFF2-40B4-BE49-F238E27FC236}">
                  <a16:creationId xmlns:a16="http://schemas.microsoft.com/office/drawing/2014/main" id="{6C059FD6-C154-F44A-8AD2-83ED39C1CC29}"/>
                </a:ext>
              </a:extLst>
            </p:cNvPr>
            <p:cNvPicPr>
              <a:picLocks noChangeAspect="1"/>
            </p:cNvPicPr>
            <p:nvPr/>
          </p:nvPicPr>
          <p:blipFill>
            <a:blip r:embed="rId3">
              <a:alphaModFix amt="74000"/>
            </a:blip>
            <a:stretch>
              <a:fillRect/>
            </a:stretch>
          </p:blipFill>
          <p:spPr>
            <a:xfrm>
              <a:off x="4382863" y="3543072"/>
              <a:ext cx="563027" cy="367610"/>
            </a:xfrm>
            <a:prstGeom prst="rect">
              <a:avLst/>
            </a:prstGeom>
          </p:spPr>
        </p:pic>
      </p:grpSp>
      <p:grpSp>
        <p:nvGrpSpPr>
          <p:cNvPr id="33" name="Group 32">
            <a:extLst>
              <a:ext uri="{FF2B5EF4-FFF2-40B4-BE49-F238E27FC236}">
                <a16:creationId xmlns:a16="http://schemas.microsoft.com/office/drawing/2014/main" id="{ADFEDADE-75F4-DF4A-9297-BB32DB804F60}"/>
              </a:ext>
            </a:extLst>
          </p:cNvPr>
          <p:cNvGrpSpPr/>
          <p:nvPr/>
        </p:nvGrpSpPr>
        <p:grpSpPr>
          <a:xfrm>
            <a:off x="662926" y="3906513"/>
            <a:ext cx="994183" cy="598428"/>
            <a:chOff x="5644066" y="3302000"/>
            <a:chExt cx="994183" cy="598428"/>
          </a:xfrm>
        </p:grpSpPr>
        <p:pic>
          <p:nvPicPr>
            <p:cNvPr id="32" name="Picture 31">
              <a:extLst>
                <a:ext uri="{FF2B5EF4-FFF2-40B4-BE49-F238E27FC236}">
                  <a16:creationId xmlns:a16="http://schemas.microsoft.com/office/drawing/2014/main" id="{73AEB43C-AE8B-7D48-AEBD-FBBEBCD705D6}"/>
                </a:ext>
              </a:extLst>
            </p:cNvPr>
            <p:cNvPicPr>
              <a:picLocks noChangeAspect="1"/>
            </p:cNvPicPr>
            <p:nvPr/>
          </p:nvPicPr>
          <p:blipFill>
            <a:blip r:embed="rId4">
              <a:alphaModFix amt="30000"/>
            </a:blip>
            <a:stretch>
              <a:fillRect/>
            </a:stretch>
          </p:blipFill>
          <p:spPr>
            <a:xfrm>
              <a:off x="5969000" y="3302000"/>
              <a:ext cx="379845" cy="390236"/>
            </a:xfrm>
            <a:prstGeom prst="rect">
              <a:avLst/>
            </a:prstGeom>
          </p:spPr>
        </p:pic>
        <p:sp>
          <p:nvSpPr>
            <p:cNvPr id="38" name="TextBox 37">
              <a:extLst>
                <a:ext uri="{FF2B5EF4-FFF2-40B4-BE49-F238E27FC236}">
                  <a16:creationId xmlns:a16="http://schemas.microsoft.com/office/drawing/2014/main" id="{5B672A5E-DFDA-3E4D-8306-0AB973EB6DDF}"/>
                </a:ext>
              </a:extLst>
            </p:cNvPr>
            <p:cNvSpPr txBox="1"/>
            <p:nvPr/>
          </p:nvSpPr>
          <p:spPr>
            <a:xfrm>
              <a:off x="5644066" y="3595560"/>
              <a:ext cx="99418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Legacy Systems</a:t>
              </a:r>
            </a:p>
          </p:txBody>
        </p:sp>
      </p:grpSp>
      <p:grpSp>
        <p:nvGrpSpPr>
          <p:cNvPr id="37" name="Group 36">
            <a:extLst>
              <a:ext uri="{FF2B5EF4-FFF2-40B4-BE49-F238E27FC236}">
                <a16:creationId xmlns:a16="http://schemas.microsoft.com/office/drawing/2014/main" id="{B3C37DE8-CA9A-C54B-815A-6E97269A61A7}"/>
              </a:ext>
            </a:extLst>
          </p:cNvPr>
          <p:cNvGrpSpPr/>
          <p:nvPr/>
        </p:nvGrpSpPr>
        <p:grpSpPr>
          <a:xfrm>
            <a:off x="945911" y="4560492"/>
            <a:ext cx="455690" cy="469897"/>
            <a:chOff x="5415174" y="2089076"/>
            <a:chExt cx="455690" cy="469897"/>
          </a:xfrm>
        </p:grpSpPr>
        <p:pic>
          <p:nvPicPr>
            <p:cNvPr id="35" name="Picture 34">
              <a:extLst>
                <a:ext uri="{FF2B5EF4-FFF2-40B4-BE49-F238E27FC236}">
                  <a16:creationId xmlns:a16="http://schemas.microsoft.com/office/drawing/2014/main" id="{B507C380-4F42-E34B-9444-B3101CAF286E}"/>
                </a:ext>
              </a:extLst>
            </p:cNvPr>
            <p:cNvPicPr>
              <a:picLocks noChangeAspect="1"/>
            </p:cNvPicPr>
            <p:nvPr/>
          </p:nvPicPr>
          <p:blipFill>
            <a:blip r:embed="rId5">
              <a:alphaModFix amt="68000"/>
            </a:blip>
            <a:stretch>
              <a:fillRect/>
            </a:stretch>
          </p:blipFill>
          <p:spPr>
            <a:xfrm>
              <a:off x="5556352" y="2236623"/>
              <a:ext cx="314512" cy="322350"/>
            </a:xfrm>
            <a:prstGeom prst="rect">
              <a:avLst/>
            </a:prstGeom>
          </p:spPr>
        </p:pic>
        <p:pic>
          <p:nvPicPr>
            <p:cNvPr id="42" name="Picture 41">
              <a:extLst>
                <a:ext uri="{FF2B5EF4-FFF2-40B4-BE49-F238E27FC236}">
                  <a16:creationId xmlns:a16="http://schemas.microsoft.com/office/drawing/2014/main" id="{99AB5CBA-BBFA-094B-AC2F-92291FC7D26B}"/>
                </a:ext>
              </a:extLst>
            </p:cNvPr>
            <p:cNvPicPr>
              <a:picLocks noChangeAspect="1"/>
            </p:cNvPicPr>
            <p:nvPr/>
          </p:nvPicPr>
          <p:blipFill>
            <a:blip r:embed="rId5">
              <a:alphaModFix amt="65000"/>
            </a:blip>
            <a:stretch>
              <a:fillRect/>
            </a:stretch>
          </p:blipFill>
          <p:spPr>
            <a:xfrm>
              <a:off x="5415174" y="2089076"/>
              <a:ext cx="314512" cy="322350"/>
            </a:xfrm>
            <a:prstGeom prst="rect">
              <a:avLst/>
            </a:prstGeom>
          </p:spPr>
        </p:pic>
      </p:grpSp>
      <p:sp>
        <p:nvSpPr>
          <p:cNvPr id="44" name="TextBox 43">
            <a:extLst>
              <a:ext uri="{FF2B5EF4-FFF2-40B4-BE49-F238E27FC236}">
                <a16:creationId xmlns:a16="http://schemas.microsoft.com/office/drawing/2014/main" id="{445B2A36-BC16-D148-94DF-A0EC0E735B91}"/>
              </a:ext>
            </a:extLst>
          </p:cNvPr>
          <p:cNvSpPr txBox="1"/>
          <p:nvPr/>
        </p:nvSpPr>
        <p:spPr>
          <a:xfrm>
            <a:off x="734258" y="4903323"/>
            <a:ext cx="962123" cy="427979"/>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Heterogeneous </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Sources </a:t>
            </a:r>
          </a:p>
        </p:txBody>
      </p:sp>
      <p:sp>
        <p:nvSpPr>
          <p:cNvPr id="46" name="Rectangle 45">
            <a:extLst>
              <a:ext uri="{FF2B5EF4-FFF2-40B4-BE49-F238E27FC236}">
                <a16:creationId xmlns:a16="http://schemas.microsoft.com/office/drawing/2014/main" id="{E04B0023-762A-5748-88E8-82CE473168D9}"/>
              </a:ext>
            </a:extLst>
          </p:cNvPr>
          <p:cNvSpPr/>
          <p:nvPr/>
        </p:nvSpPr>
        <p:spPr>
          <a:xfrm>
            <a:off x="1766677" y="2558973"/>
            <a:ext cx="1158711"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cs typeface="Arial" pitchFamily="34" charset="0"/>
            </a:endParaRPr>
          </a:p>
        </p:txBody>
      </p:sp>
      <p:sp>
        <p:nvSpPr>
          <p:cNvPr id="47" name="Pentagon 46">
            <a:extLst>
              <a:ext uri="{FF2B5EF4-FFF2-40B4-BE49-F238E27FC236}">
                <a16:creationId xmlns:a16="http://schemas.microsoft.com/office/drawing/2014/main" id="{27CA6C75-6268-9C40-B627-711BEF6B30C3}"/>
              </a:ext>
            </a:extLst>
          </p:cNvPr>
          <p:cNvSpPr/>
          <p:nvPr/>
        </p:nvSpPr>
        <p:spPr>
          <a:xfrm>
            <a:off x="1766676" y="1910954"/>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Collection</a:t>
            </a:r>
          </a:p>
        </p:txBody>
      </p:sp>
      <p:sp>
        <p:nvSpPr>
          <p:cNvPr id="48" name="Rectangle 47">
            <a:extLst>
              <a:ext uri="{FF2B5EF4-FFF2-40B4-BE49-F238E27FC236}">
                <a16:creationId xmlns:a16="http://schemas.microsoft.com/office/drawing/2014/main" id="{23EDF03C-AADB-B242-874A-C447AF13795F}"/>
              </a:ext>
            </a:extLst>
          </p:cNvPr>
          <p:cNvSpPr/>
          <p:nvPr/>
        </p:nvSpPr>
        <p:spPr>
          <a:xfrm>
            <a:off x="3069972" y="2567505"/>
            <a:ext cx="1176404"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cs typeface="Arial" pitchFamily="34" charset="0"/>
            </a:endParaRPr>
          </a:p>
        </p:txBody>
      </p:sp>
      <p:sp>
        <p:nvSpPr>
          <p:cNvPr id="49" name="Pentagon 48">
            <a:extLst>
              <a:ext uri="{FF2B5EF4-FFF2-40B4-BE49-F238E27FC236}">
                <a16:creationId xmlns:a16="http://schemas.microsoft.com/office/drawing/2014/main" id="{D531BE32-CEDB-2A4C-8DB2-FB017F1862E5}"/>
              </a:ext>
            </a:extLst>
          </p:cNvPr>
          <p:cNvSpPr/>
          <p:nvPr/>
        </p:nvSpPr>
        <p:spPr>
          <a:xfrm>
            <a:off x="3069971" y="1919486"/>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Ingress</a:t>
            </a:r>
          </a:p>
        </p:txBody>
      </p:sp>
      <p:sp>
        <p:nvSpPr>
          <p:cNvPr id="50" name="Rectangle 49">
            <a:extLst>
              <a:ext uri="{FF2B5EF4-FFF2-40B4-BE49-F238E27FC236}">
                <a16:creationId xmlns:a16="http://schemas.microsoft.com/office/drawing/2014/main" id="{AAB02DB2-DF3C-C04C-9C1B-750003FFBE9A}"/>
              </a:ext>
            </a:extLst>
          </p:cNvPr>
          <p:cNvSpPr/>
          <p:nvPr/>
        </p:nvSpPr>
        <p:spPr>
          <a:xfrm>
            <a:off x="4382410"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cs typeface="Arial" pitchFamily="34" charset="0"/>
            </a:endParaRPr>
          </a:p>
        </p:txBody>
      </p:sp>
      <p:sp>
        <p:nvSpPr>
          <p:cNvPr id="51" name="Pentagon 50">
            <a:extLst>
              <a:ext uri="{FF2B5EF4-FFF2-40B4-BE49-F238E27FC236}">
                <a16:creationId xmlns:a16="http://schemas.microsoft.com/office/drawing/2014/main" id="{1094A95B-7190-D042-8784-779CC276B790}"/>
              </a:ext>
            </a:extLst>
          </p:cNvPr>
          <p:cNvSpPr/>
          <p:nvPr/>
        </p:nvSpPr>
        <p:spPr>
          <a:xfrm>
            <a:off x="4382410" y="1919486"/>
            <a:ext cx="149132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t>
            </a:r>
          </a:p>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Processing</a:t>
            </a:r>
          </a:p>
        </p:txBody>
      </p:sp>
      <p:sp>
        <p:nvSpPr>
          <p:cNvPr id="52" name="Rectangle 51">
            <a:extLst>
              <a:ext uri="{FF2B5EF4-FFF2-40B4-BE49-F238E27FC236}">
                <a16:creationId xmlns:a16="http://schemas.microsoft.com/office/drawing/2014/main" id="{DB0CFC72-A2E8-954D-B8BD-B5EB7D65052C}"/>
              </a:ext>
            </a:extLst>
          </p:cNvPr>
          <p:cNvSpPr/>
          <p:nvPr/>
        </p:nvSpPr>
        <p:spPr>
          <a:xfrm>
            <a:off x="5687333"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cs typeface="Arial" pitchFamily="34" charset="0"/>
            </a:endParaRPr>
          </a:p>
        </p:txBody>
      </p:sp>
      <p:sp>
        <p:nvSpPr>
          <p:cNvPr id="53" name="Pentagon 52">
            <a:extLst>
              <a:ext uri="{FF2B5EF4-FFF2-40B4-BE49-F238E27FC236}">
                <a16:creationId xmlns:a16="http://schemas.microsoft.com/office/drawing/2014/main" id="{2ABF7BB6-9823-374F-A2BB-975719E22C59}"/>
              </a:ext>
            </a:extLst>
          </p:cNvPr>
          <p:cNvSpPr/>
          <p:nvPr/>
        </p:nvSpPr>
        <p:spPr>
          <a:xfrm>
            <a:off x="5687333"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Long-term</a:t>
            </a:r>
          </a:p>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storage</a:t>
            </a:r>
          </a:p>
        </p:txBody>
      </p:sp>
      <p:sp>
        <p:nvSpPr>
          <p:cNvPr id="54" name="Rectangle 53">
            <a:extLst>
              <a:ext uri="{FF2B5EF4-FFF2-40B4-BE49-F238E27FC236}">
                <a16:creationId xmlns:a16="http://schemas.microsoft.com/office/drawing/2014/main" id="{DABFB6D7-1314-EC4C-81A7-D0144C3678D7}"/>
              </a:ext>
            </a:extLst>
          </p:cNvPr>
          <p:cNvSpPr/>
          <p:nvPr/>
        </p:nvSpPr>
        <p:spPr>
          <a:xfrm>
            <a:off x="6979233" y="2576927"/>
            <a:ext cx="1168116"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cs typeface="Arial" pitchFamily="34" charset="0"/>
            </a:endParaRPr>
          </a:p>
        </p:txBody>
      </p:sp>
      <p:sp>
        <p:nvSpPr>
          <p:cNvPr id="55" name="Pentagon 54">
            <a:extLst>
              <a:ext uri="{FF2B5EF4-FFF2-40B4-BE49-F238E27FC236}">
                <a16:creationId xmlns:a16="http://schemas.microsoft.com/office/drawing/2014/main" id="{95D96952-4016-A949-8568-D1312977814B}"/>
              </a:ext>
            </a:extLst>
          </p:cNvPr>
          <p:cNvSpPr/>
          <p:nvPr/>
        </p:nvSpPr>
        <p:spPr>
          <a:xfrm>
            <a:off x="6988245"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Presentation /</a:t>
            </a:r>
          </a:p>
          <a:p>
            <a:pPr algn="ctr"/>
            <a:r>
              <a:rPr lang="en-US" sz="105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Action</a:t>
            </a:r>
          </a:p>
        </p:txBody>
      </p:sp>
      <p:grpSp>
        <p:nvGrpSpPr>
          <p:cNvPr id="41" name="Group 40">
            <a:extLst>
              <a:ext uri="{FF2B5EF4-FFF2-40B4-BE49-F238E27FC236}">
                <a16:creationId xmlns:a16="http://schemas.microsoft.com/office/drawing/2014/main" id="{E1B6E77D-C8A5-384A-AC39-B68A719B4B47}"/>
              </a:ext>
            </a:extLst>
          </p:cNvPr>
          <p:cNvGrpSpPr/>
          <p:nvPr/>
        </p:nvGrpSpPr>
        <p:grpSpPr>
          <a:xfrm>
            <a:off x="2078206" y="2961149"/>
            <a:ext cx="488354" cy="529849"/>
            <a:chOff x="3699164" y="3095660"/>
            <a:chExt cx="488354" cy="529849"/>
          </a:xfrm>
        </p:grpSpPr>
        <p:pic>
          <p:nvPicPr>
            <p:cNvPr id="40" name="Picture 39">
              <a:extLst>
                <a:ext uri="{FF2B5EF4-FFF2-40B4-BE49-F238E27FC236}">
                  <a16:creationId xmlns:a16="http://schemas.microsoft.com/office/drawing/2014/main" id="{9563C06D-C2F7-6141-B6BE-D96B1FC1D42A}"/>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58" name="TextBox 57">
              <a:extLst>
                <a:ext uri="{FF2B5EF4-FFF2-40B4-BE49-F238E27FC236}">
                  <a16:creationId xmlns:a16="http://schemas.microsoft.com/office/drawing/2014/main" id="{CEBF0040-BE49-FD46-B4A0-3A4EA6474274}"/>
                </a:ext>
              </a:extLst>
            </p:cNvPr>
            <p:cNvSpPr txBox="1"/>
            <p:nvPr/>
          </p:nvSpPr>
          <p:spPr>
            <a:xfrm>
              <a:off x="3736393" y="3320641"/>
              <a:ext cx="413895"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APIs</a:t>
              </a:r>
            </a:p>
          </p:txBody>
        </p:sp>
      </p:grpSp>
      <p:grpSp>
        <p:nvGrpSpPr>
          <p:cNvPr id="59" name="Group 58">
            <a:extLst>
              <a:ext uri="{FF2B5EF4-FFF2-40B4-BE49-F238E27FC236}">
                <a16:creationId xmlns:a16="http://schemas.microsoft.com/office/drawing/2014/main" id="{4AF97B09-40C5-6A4B-BEC0-B5F81F05E4A8}"/>
              </a:ext>
            </a:extLst>
          </p:cNvPr>
          <p:cNvGrpSpPr/>
          <p:nvPr/>
        </p:nvGrpSpPr>
        <p:grpSpPr>
          <a:xfrm>
            <a:off x="3425196" y="3428998"/>
            <a:ext cx="692817" cy="749109"/>
            <a:chOff x="3412588" y="3562501"/>
            <a:chExt cx="692817" cy="749109"/>
          </a:xfrm>
        </p:grpSpPr>
        <p:grpSp>
          <p:nvGrpSpPr>
            <p:cNvPr id="56" name="Group 55">
              <a:extLst>
                <a:ext uri="{FF2B5EF4-FFF2-40B4-BE49-F238E27FC236}">
                  <a16:creationId xmlns:a16="http://schemas.microsoft.com/office/drawing/2014/main" id="{52FAB31B-AA53-8B48-881C-4E52F35A007E}"/>
                </a:ext>
              </a:extLst>
            </p:cNvPr>
            <p:cNvGrpSpPr/>
            <p:nvPr/>
          </p:nvGrpSpPr>
          <p:grpSpPr>
            <a:xfrm>
              <a:off x="3452213" y="3562501"/>
              <a:ext cx="611064" cy="523220"/>
              <a:chOff x="5790468" y="2967335"/>
              <a:chExt cx="611066" cy="743945"/>
            </a:xfrm>
          </p:grpSpPr>
          <p:sp>
            <p:nvSpPr>
              <p:cNvPr id="43" name="Rectangle 42">
                <a:extLst>
                  <a:ext uri="{FF2B5EF4-FFF2-40B4-BE49-F238E27FC236}">
                    <a16:creationId xmlns:a16="http://schemas.microsoft.com/office/drawing/2014/main" id="{20C3CFE5-2DCB-7D41-85B4-3DA86CE6666F}"/>
                  </a:ext>
                </a:extLst>
              </p:cNvPr>
              <p:cNvSpPr/>
              <p:nvPr/>
            </p:nvSpPr>
            <p:spPr>
              <a:xfrm>
                <a:off x="5884241" y="2967335"/>
                <a:ext cx="423515" cy="743945"/>
              </a:xfrm>
              <a:prstGeom prst="rect">
                <a:avLst/>
              </a:prstGeom>
              <a:noFill/>
            </p:spPr>
            <p:txBody>
              <a:bodyPr wrap="none" lIns="91440" tIns="45720" rIns="91440" bIns="45720">
                <a:spAutoFit/>
              </a:bodyPr>
              <a:lstStyle/>
              <a:p>
                <a:pPr algn="ctr"/>
                <a:r>
                  <a:rPr lang="en-US" sz="2800" b="1" dirty="0">
                    <a:ln w="22225">
                      <a:solidFill>
                        <a:schemeClr val="bg1"/>
                      </a:solidFill>
                      <a:prstDash val="solid"/>
                    </a:ln>
                    <a:solidFill>
                      <a:schemeClr val="accent2">
                        <a:lumMod val="50000"/>
                      </a:schemeClr>
                    </a:solidFill>
                    <a:ea typeface="Brush Script MT" panose="03060802040406070304" pitchFamily="66" charset="-122"/>
                    <a:cs typeface="Brush Script MT" panose="03060802040406070304" pitchFamily="66" charset="-122"/>
                  </a:rPr>
                  <a:t>E</a:t>
                </a:r>
                <a:endParaRPr lang="en-US" sz="2800" b="1" cap="none" spc="0" dirty="0">
                  <a:ln w="22225">
                    <a:solidFill>
                      <a:schemeClr val="bg1"/>
                    </a:solidFill>
                    <a:prstDash val="solid"/>
                  </a:ln>
                  <a:solidFill>
                    <a:schemeClr val="accent2">
                      <a:lumMod val="50000"/>
                    </a:schemeClr>
                  </a:solidFill>
                  <a:effectLst/>
                  <a:ea typeface="Brush Script MT" panose="03060802040406070304" pitchFamily="66" charset="-122"/>
                  <a:cs typeface="Brush Script MT" panose="03060802040406070304" pitchFamily="66" charset="-122"/>
                </a:endParaRPr>
              </a:p>
            </p:txBody>
          </p:sp>
          <p:sp>
            <p:nvSpPr>
              <p:cNvPr id="45" name="Rectangle 44">
                <a:extLst>
                  <a:ext uri="{FF2B5EF4-FFF2-40B4-BE49-F238E27FC236}">
                    <a16:creationId xmlns:a16="http://schemas.microsoft.com/office/drawing/2014/main" id="{D96969D2-BF0D-474D-84A2-FA0768486415}"/>
                  </a:ext>
                </a:extLst>
              </p:cNvPr>
              <p:cNvSpPr/>
              <p:nvPr/>
            </p:nvSpPr>
            <p:spPr>
              <a:xfrm>
                <a:off x="5790468" y="2967335"/>
                <a:ext cx="611066" cy="656422"/>
              </a:xfrm>
              <a:prstGeom prst="rect">
                <a:avLst/>
              </a:prstGeom>
              <a:noFill/>
            </p:spPr>
            <p:txBody>
              <a:bodyPr wrap="square" lIns="91440" tIns="45720" rIns="91440" bIns="45720">
                <a:spAutoFit/>
              </a:bodyPr>
              <a:lstStyle/>
              <a:p>
                <a:pPr algn="ctr"/>
                <a:r>
                  <a:rPr lang="en-US" sz="24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E</a:t>
                </a:r>
                <a:endParaRPr lang="en-US" sz="28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endParaRPr>
              </a:p>
            </p:txBody>
          </p:sp>
        </p:grpSp>
        <p:sp>
          <p:nvSpPr>
            <p:cNvPr id="64" name="TextBox 63">
              <a:extLst>
                <a:ext uri="{FF2B5EF4-FFF2-40B4-BE49-F238E27FC236}">
                  <a16:creationId xmlns:a16="http://schemas.microsoft.com/office/drawing/2014/main" id="{79C4E740-36FC-5245-8EDA-DF5FB8211614}"/>
                </a:ext>
              </a:extLst>
            </p:cNvPr>
            <p:cNvSpPr txBox="1"/>
            <p:nvPr/>
          </p:nvSpPr>
          <p:spPr>
            <a:xfrm>
              <a:off x="3412588" y="4006742"/>
              <a:ext cx="692817"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 Hub</a:t>
              </a:r>
            </a:p>
          </p:txBody>
        </p:sp>
      </p:grpSp>
      <p:cxnSp>
        <p:nvCxnSpPr>
          <p:cNvPr id="61" name="Elbow Connector 60">
            <a:extLst>
              <a:ext uri="{FF2B5EF4-FFF2-40B4-BE49-F238E27FC236}">
                <a16:creationId xmlns:a16="http://schemas.microsoft.com/office/drawing/2014/main" id="{E0959690-C3AF-D947-B66C-F5E5D965ACAD}"/>
              </a:ext>
            </a:extLst>
          </p:cNvPr>
          <p:cNvCxnSpPr>
            <a:cxnSpLocks/>
            <a:endCxn id="45" idx="0"/>
          </p:cNvCxnSpPr>
          <p:nvPr/>
        </p:nvCxnSpPr>
        <p:spPr>
          <a:xfrm>
            <a:off x="1120844" y="2862917"/>
            <a:ext cx="2649509" cy="566081"/>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148110B3-9048-764B-BC68-B7C2C4599CFE}"/>
              </a:ext>
            </a:extLst>
          </p:cNvPr>
          <p:cNvCxnSpPr>
            <a:cxnSpLocks/>
            <a:stCxn id="35" idx="3"/>
            <a:endCxn id="64" idx="2"/>
          </p:cNvCxnSpPr>
          <p:nvPr/>
        </p:nvCxnSpPr>
        <p:spPr>
          <a:xfrm flipV="1">
            <a:off x="1401601" y="4178107"/>
            <a:ext cx="2370004" cy="691107"/>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2" name="Pentagon 71">
            <a:extLst>
              <a:ext uri="{FF2B5EF4-FFF2-40B4-BE49-F238E27FC236}">
                <a16:creationId xmlns:a16="http://schemas.microsoft.com/office/drawing/2014/main" id="{5CFBE8E8-6FB3-4245-A5AB-B382B2B9F69E}"/>
              </a:ext>
            </a:extLst>
          </p:cNvPr>
          <p:cNvSpPr/>
          <p:nvPr/>
        </p:nvSpPr>
        <p:spPr>
          <a:xfrm>
            <a:off x="5164906" y="2961149"/>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Service bus </a:t>
            </a:r>
          </a:p>
        </p:txBody>
      </p:sp>
      <p:sp>
        <p:nvSpPr>
          <p:cNvPr id="73" name="Pentagon 72">
            <a:extLst>
              <a:ext uri="{FF2B5EF4-FFF2-40B4-BE49-F238E27FC236}">
                <a16:creationId xmlns:a16="http://schemas.microsoft.com/office/drawing/2014/main" id="{70DEA42D-1092-EC47-8AB3-FCADAC8C7376}"/>
              </a:ext>
            </a:extLst>
          </p:cNvPr>
          <p:cNvSpPr/>
          <p:nvPr/>
        </p:nvSpPr>
        <p:spPr>
          <a:xfrm>
            <a:off x="5158625" y="3877006"/>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Storage</a:t>
            </a:r>
          </a:p>
        </p:txBody>
      </p:sp>
      <p:sp>
        <p:nvSpPr>
          <p:cNvPr id="74" name="Pentagon 73">
            <a:extLst>
              <a:ext uri="{FF2B5EF4-FFF2-40B4-BE49-F238E27FC236}">
                <a16:creationId xmlns:a16="http://schemas.microsoft.com/office/drawing/2014/main" id="{57FE9F92-F583-AD47-82B7-BDE9E7E5153F}"/>
              </a:ext>
            </a:extLst>
          </p:cNvPr>
          <p:cNvSpPr/>
          <p:nvPr/>
        </p:nvSpPr>
        <p:spPr>
          <a:xfrm>
            <a:off x="5158625" y="4344298"/>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Lake</a:t>
            </a:r>
          </a:p>
        </p:txBody>
      </p:sp>
      <p:sp>
        <p:nvSpPr>
          <p:cNvPr id="75" name="Pentagon 74">
            <a:extLst>
              <a:ext uri="{FF2B5EF4-FFF2-40B4-BE49-F238E27FC236}">
                <a16:creationId xmlns:a16="http://schemas.microsoft.com/office/drawing/2014/main" id="{E4B6C460-8C9B-8A48-A1F4-67FC4B19E1FD}"/>
              </a:ext>
            </a:extLst>
          </p:cNvPr>
          <p:cNvSpPr/>
          <p:nvPr/>
        </p:nvSpPr>
        <p:spPr>
          <a:xfrm>
            <a:off x="5158625" y="3417212"/>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DBs</a:t>
            </a:r>
          </a:p>
        </p:txBody>
      </p:sp>
      <p:grpSp>
        <p:nvGrpSpPr>
          <p:cNvPr id="71" name="Group 70">
            <a:extLst>
              <a:ext uri="{FF2B5EF4-FFF2-40B4-BE49-F238E27FC236}">
                <a16:creationId xmlns:a16="http://schemas.microsoft.com/office/drawing/2014/main" id="{14249EB8-C494-3149-8E2C-13045B7F5988}"/>
              </a:ext>
            </a:extLst>
          </p:cNvPr>
          <p:cNvGrpSpPr/>
          <p:nvPr/>
        </p:nvGrpSpPr>
        <p:grpSpPr>
          <a:xfrm>
            <a:off x="4442578" y="4066048"/>
            <a:ext cx="794625" cy="676484"/>
            <a:chOff x="10480929" y="3862848"/>
            <a:chExt cx="794625" cy="676484"/>
          </a:xfrm>
        </p:grpSpPr>
        <p:grpSp>
          <p:nvGrpSpPr>
            <p:cNvPr id="70" name="Group 69">
              <a:extLst>
                <a:ext uri="{FF2B5EF4-FFF2-40B4-BE49-F238E27FC236}">
                  <a16:creationId xmlns:a16="http://schemas.microsoft.com/office/drawing/2014/main" id="{135554A8-8E9D-2641-9B87-11226E33A60D}"/>
                </a:ext>
              </a:extLst>
            </p:cNvPr>
            <p:cNvGrpSpPr/>
            <p:nvPr/>
          </p:nvGrpSpPr>
          <p:grpSpPr>
            <a:xfrm>
              <a:off x="10480929" y="3862848"/>
              <a:ext cx="684955" cy="508895"/>
              <a:chOff x="10775913" y="3873239"/>
              <a:chExt cx="684955" cy="508895"/>
            </a:xfrm>
          </p:grpSpPr>
          <p:grpSp>
            <p:nvGrpSpPr>
              <p:cNvPr id="67" name="Group 66">
                <a:extLst>
                  <a:ext uri="{FF2B5EF4-FFF2-40B4-BE49-F238E27FC236}">
                    <a16:creationId xmlns:a16="http://schemas.microsoft.com/office/drawing/2014/main" id="{9F97DBCE-8973-5C49-B983-5E924E34D4DB}"/>
                  </a:ext>
                </a:extLst>
              </p:cNvPr>
              <p:cNvGrpSpPr/>
              <p:nvPr/>
            </p:nvGrpSpPr>
            <p:grpSpPr>
              <a:xfrm>
                <a:off x="10920837" y="3873239"/>
                <a:ext cx="540031" cy="463547"/>
                <a:chOff x="10268463" y="4122915"/>
                <a:chExt cx="540031" cy="463547"/>
              </a:xfrm>
            </p:grpSpPr>
            <p:pic>
              <p:nvPicPr>
                <p:cNvPr id="86" name="Picture 85">
                  <a:extLst>
                    <a:ext uri="{FF2B5EF4-FFF2-40B4-BE49-F238E27FC236}">
                      <a16:creationId xmlns:a16="http://schemas.microsoft.com/office/drawing/2014/main" id="{24FAF744-7414-6C45-BF58-D37162704186}"/>
                    </a:ext>
                  </a:extLst>
                </p:cNvPr>
                <p:cNvPicPr>
                  <a:picLocks noChangeAspect="1"/>
                </p:cNvPicPr>
                <p:nvPr/>
              </p:nvPicPr>
              <p:blipFill>
                <a:blip r:embed="rId7">
                  <a:alphaModFix amt="27000"/>
                </a:blip>
                <a:stretch>
                  <a:fillRect/>
                </a:stretch>
              </p:blipFill>
              <p:spPr>
                <a:xfrm>
                  <a:off x="10268463" y="4122915"/>
                  <a:ext cx="540031" cy="463547"/>
                </a:xfrm>
                <a:prstGeom prst="rect">
                  <a:avLst/>
                </a:prstGeom>
              </p:spPr>
            </p:pic>
            <p:pic>
              <p:nvPicPr>
                <p:cNvPr id="84" name="Picture 83">
                  <a:extLst>
                    <a:ext uri="{FF2B5EF4-FFF2-40B4-BE49-F238E27FC236}">
                      <a16:creationId xmlns:a16="http://schemas.microsoft.com/office/drawing/2014/main" id="{202158E7-EEB3-1F4F-B2E2-591EB53FFE2A}"/>
                    </a:ext>
                  </a:extLst>
                </p:cNvPr>
                <p:cNvPicPr>
                  <a:picLocks noChangeAspect="1"/>
                </p:cNvPicPr>
                <p:nvPr/>
              </p:nvPicPr>
              <p:blipFill>
                <a:blip r:embed="rId8">
                  <a:alphaModFix amt="30000"/>
                </a:blip>
                <a:stretch>
                  <a:fillRect/>
                </a:stretch>
              </p:blipFill>
              <p:spPr>
                <a:xfrm>
                  <a:off x="10394524" y="4198676"/>
                  <a:ext cx="267129" cy="308247"/>
                </a:xfrm>
                <a:prstGeom prst="rect">
                  <a:avLst/>
                </a:prstGeom>
              </p:spPr>
            </p:pic>
          </p:grpSp>
          <p:pic>
            <p:nvPicPr>
              <p:cNvPr id="88" name="Picture 87">
                <a:extLst>
                  <a:ext uri="{FF2B5EF4-FFF2-40B4-BE49-F238E27FC236}">
                    <a16:creationId xmlns:a16="http://schemas.microsoft.com/office/drawing/2014/main" id="{EBAE5D20-7EF6-2245-8B6D-12761C9D6F55}"/>
                  </a:ext>
                </a:extLst>
              </p:cNvPr>
              <p:cNvPicPr>
                <a:picLocks noChangeAspect="1"/>
              </p:cNvPicPr>
              <p:nvPr/>
            </p:nvPicPr>
            <p:blipFill>
              <a:blip r:embed="rId7">
                <a:alphaModFix amt="27000"/>
              </a:blip>
              <a:stretch>
                <a:fillRect/>
              </a:stretch>
            </p:blipFill>
            <p:spPr>
              <a:xfrm>
                <a:off x="10775913" y="4186850"/>
                <a:ext cx="227505" cy="195284"/>
              </a:xfrm>
              <a:prstGeom prst="rect">
                <a:avLst/>
              </a:prstGeom>
            </p:spPr>
          </p:pic>
          <p:sp>
            <p:nvSpPr>
              <p:cNvPr id="69" name="Oval 68">
                <a:extLst>
                  <a:ext uri="{FF2B5EF4-FFF2-40B4-BE49-F238E27FC236}">
                    <a16:creationId xmlns:a16="http://schemas.microsoft.com/office/drawing/2014/main" id="{C703AEA6-5ABC-D245-8D14-FE44625E1C48}"/>
                  </a:ext>
                </a:extLst>
              </p:cNvPr>
              <p:cNvSpPr/>
              <p:nvPr/>
            </p:nvSpPr>
            <p:spPr>
              <a:xfrm>
                <a:off x="10853910" y="4252324"/>
                <a:ext cx="66380" cy="48322"/>
              </a:xfrm>
              <a:prstGeom prst="ellipse">
                <a:avLst/>
              </a:prstGeom>
              <a:solidFill>
                <a:schemeClr val="bg1">
                  <a:lumMod val="6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50" dirty="0">
                  <a:solidFill>
                    <a:srgbClr val="002D72"/>
                  </a:solidFill>
                  <a:cs typeface="Arial" pitchFamily="34" charset="0"/>
                </a:endParaRPr>
              </a:p>
            </p:txBody>
          </p:sp>
        </p:grpSp>
        <p:sp>
          <p:nvSpPr>
            <p:cNvPr id="91" name="TextBox 90">
              <a:extLst>
                <a:ext uri="{FF2B5EF4-FFF2-40B4-BE49-F238E27FC236}">
                  <a16:creationId xmlns:a16="http://schemas.microsoft.com/office/drawing/2014/main" id="{4D4B01CC-A032-0D41-8E8F-B629ECE4CF51}"/>
                </a:ext>
              </a:extLst>
            </p:cNvPr>
            <p:cNvSpPr txBox="1"/>
            <p:nvPr/>
          </p:nvSpPr>
          <p:spPr>
            <a:xfrm>
              <a:off x="10598766" y="4234464"/>
              <a:ext cx="676788"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Slow Data</a:t>
              </a:r>
            </a:p>
          </p:txBody>
        </p:sp>
      </p:grpSp>
      <p:cxnSp>
        <p:nvCxnSpPr>
          <p:cNvPr id="97" name="Elbow Connector 96">
            <a:extLst>
              <a:ext uri="{FF2B5EF4-FFF2-40B4-BE49-F238E27FC236}">
                <a16:creationId xmlns:a16="http://schemas.microsoft.com/office/drawing/2014/main" id="{9CD2A63E-8891-F843-B809-A778C0291110}"/>
              </a:ext>
            </a:extLst>
          </p:cNvPr>
          <p:cNvCxnSpPr>
            <a:cxnSpLocks/>
            <a:stCxn id="40" idx="3"/>
            <a:endCxn id="45" idx="0"/>
          </p:cNvCxnSpPr>
          <p:nvPr/>
        </p:nvCxnSpPr>
        <p:spPr>
          <a:xfrm>
            <a:off x="2566560" y="3127819"/>
            <a:ext cx="1203793" cy="301179"/>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4D61509-9C14-0B44-857E-FB7447B35204}"/>
              </a:ext>
            </a:extLst>
          </p:cNvPr>
          <p:cNvGrpSpPr/>
          <p:nvPr/>
        </p:nvGrpSpPr>
        <p:grpSpPr>
          <a:xfrm>
            <a:off x="4503564" y="3051244"/>
            <a:ext cx="734496" cy="795735"/>
            <a:chOff x="10823603" y="3443185"/>
            <a:chExt cx="734496" cy="795735"/>
          </a:xfrm>
        </p:grpSpPr>
        <p:grpSp>
          <p:nvGrpSpPr>
            <p:cNvPr id="96" name="Group 95">
              <a:extLst>
                <a:ext uri="{FF2B5EF4-FFF2-40B4-BE49-F238E27FC236}">
                  <a16:creationId xmlns:a16="http://schemas.microsoft.com/office/drawing/2014/main" id="{EF37AEA3-4B5D-6648-99EE-8C4E5788D8D4}"/>
                </a:ext>
              </a:extLst>
            </p:cNvPr>
            <p:cNvGrpSpPr/>
            <p:nvPr/>
          </p:nvGrpSpPr>
          <p:grpSpPr>
            <a:xfrm>
              <a:off x="10920837" y="3443185"/>
              <a:ext cx="540031" cy="463547"/>
              <a:chOff x="10920837" y="3611784"/>
              <a:chExt cx="540031" cy="463547"/>
            </a:xfrm>
          </p:grpSpPr>
          <p:pic>
            <p:nvPicPr>
              <p:cNvPr id="99" name="Picture 98">
                <a:extLst>
                  <a:ext uri="{FF2B5EF4-FFF2-40B4-BE49-F238E27FC236}">
                    <a16:creationId xmlns:a16="http://schemas.microsoft.com/office/drawing/2014/main" id="{23E09A54-FA87-E24B-8EA5-624B91879674}"/>
                  </a:ext>
                </a:extLst>
              </p:cNvPr>
              <p:cNvPicPr>
                <a:picLocks noChangeAspect="1"/>
              </p:cNvPicPr>
              <p:nvPr/>
            </p:nvPicPr>
            <p:blipFill>
              <a:blip r:embed="rId7">
                <a:alphaModFix amt="27000"/>
              </a:blip>
              <a:stretch>
                <a:fillRect/>
              </a:stretch>
            </p:blipFill>
            <p:spPr>
              <a:xfrm>
                <a:off x="10920837" y="3611784"/>
                <a:ext cx="540031" cy="463547"/>
              </a:xfrm>
              <a:prstGeom prst="rect">
                <a:avLst/>
              </a:prstGeom>
            </p:spPr>
          </p:pic>
          <p:pic>
            <p:nvPicPr>
              <p:cNvPr id="95" name="Picture 94">
                <a:extLst>
                  <a:ext uri="{FF2B5EF4-FFF2-40B4-BE49-F238E27FC236}">
                    <a16:creationId xmlns:a16="http://schemas.microsoft.com/office/drawing/2014/main" id="{828035FE-B869-1B4A-92EC-34663A08D827}"/>
                  </a:ext>
                </a:extLst>
              </p:cNvPr>
              <p:cNvPicPr>
                <a:picLocks noChangeAspect="1"/>
              </p:cNvPicPr>
              <p:nvPr/>
            </p:nvPicPr>
            <p:blipFill>
              <a:blip r:embed="rId9">
                <a:alphaModFix amt="14000"/>
              </a:blip>
              <a:stretch>
                <a:fillRect/>
              </a:stretch>
            </p:blipFill>
            <p:spPr>
              <a:xfrm rot="10800000">
                <a:off x="11054848" y="3733734"/>
                <a:ext cx="272008" cy="240312"/>
              </a:xfrm>
              <a:prstGeom prst="rect">
                <a:avLst/>
              </a:prstGeom>
            </p:spPr>
          </p:pic>
        </p:grpSp>
        <p:sp>
          <p:nvSpPr>
            <p:cNvPr id="103" name="TextBox 102">
              <a:extLst>
                <a:ext uri="{FF2B5EF4-FFF2-40B4-BE49-F238E27FC236}">
                  <a16:creationId xmlns:a16="http://schemas.microsoft.com/office/drawing/2014/main" id="{2CB08EA3-A758-2A4B-B884-4A71DB30534B}"/>
                </a:ext>
              </a:extLst>
            </p:cNvPr>
            <p:cNvSpPr txBox="1"/>
            <p:nvPr/>
          </p:nvSpPr>
          <p:spPr>
            <a:xfrm>
              <a:off x="10823603" y="3810941"/>
              <a:ext cx="734496" cy="427979"/>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processing</a:t>
              </a:r>
            </a:p>
          </p:txBody>
        </p:sp>
      </p:grpSp>
      <p:cxnSp>
        <p:nvCxnSpPr>
          <p:cNvPr id="114" name="Elbow Connector 113">
            <a:extLst>
              <a:ext uri="{FF2B5EF4-FFF2-40B4-BE49-F238E27FC236}">
                <a16:creationId xmlns:a16="http://schemas.microsoft.com/office/drawing/2014/main" id="{3E0119F2-E122-BB4D-8FBB-B63052050A13}"/>
              </a:ext>
            </a:extLst>
          </p:cNvPr>
          <p:cNvCxnSpPr>
            <a:cxnSpLocks/>
            <a:endCxn id="99" idx="1"/>
          </p:cNvCxnSpPr>
          <p:nvPr/>
        </p:nvCxnSpPr>
        <p:spPr>
          <a:xfrm flipV="1">
            <a:off x="4009599" y="3283018"/>
            <a:ext cx="591199" cy="484817"/>
          </a:xfrm>
          <a:prstGeom prst="bentConnector3">
            <a:avLst>
              <a:gd name="adj1" fmla="val 28346"/>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A6A5B2B8-784D-9E4F-9CC2-417948256C5C}"/>
              </a:ext>
            </a:extLst>
          </p:cNvPr>
          <p:cNvCxnSpPr>
            <a:cxnSpLocks/>
            <a:endCxn id="86" idx="1"/>
          </p:cNvCxnSpPr>
          <p:nvPr/>
        </p:nvCxnSpPr>
        <p:spPr>
          <a:xfrm>
            <a:off x="4031305" y="3767835"/>
            <a:ext cx="556197" cy="529987"/>
          </a:xfrm>
          <a:prstGeom prst="bentConnector3">
            <a:avLst>
              <a:gd name="adj1" fmla="val 26984"/>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4E7D4-4B7B-0B40-AB7C-BE393971B98D}"/>
              </a:ext>
            </a:extLst>
          </p:cNvPr>
          <p:cNvPicPr>
            <a:picLocks noChangeAspect="1"/>
          </p:cNvPicPr>
          <p:nvPr/>
        </p:nvPicPr>
        <p:blipFill>
          <a:blip r:embed="rId10">
            <a:alphaModFix amt="10000"/>
          </a:blip>
          <a:stretch>
            <a:fillRect/>
          </a:stretch>
        </p:blipFill>
        <p:spPr>
          <a:xfrm>
            <a:off x="6176027" y="3098408"/>
            <a:ext cx="564571" cy="564571"/>
          </a:xfrm>
          <a:prstGeom prst="rect">
            <a:avLst/>
          </a:prstGeom>
        </p:spPr>
      </p:pic>
      <p:pic>
        <p:nvPicPr>
          <p:cNvPr id="130" name="Picture 129">
            <a:extLst>
              <a:ext uri="{FF2B5EF4-FFF2-40B4-BE49-F238E27FC236}">
                <a16:creationId xmlns:a16="http://schemas.microsoft.com/office/drawing/2014/main" id="{0F0F3C64-B87B-4D4C-A02D-B4D76372A0A5}"/>
              </a:ext>
            </a:extLst>
          </p:cNvPr>
          <p:cNvPicPr>
            <a:picLocks noChangeAspect="1"/>
          </p:cNvPicPr>
          <p:nvPr/>
        </p:nvPicPr>
        <p:blipFill>
          <a:blip r:embed="rId10">
            <a:alphaModFix amt="10000"/>
          </a:blip>
          <a:stretch>
            <a:fillRect/>
          </a:stretch>
        </p:blipFill>
        <p:spPr>
          <a:xfrm>
            <a:off x="6189323" y="3581896"/>
            <a:ext cx="564571" cy="564571"/>
          </a:xfrm>
          <a:prstGeom prst="rect">
            <a:avLst/>
          </a:prstGeom>
        </p:spPr>
      </p:pic>
      <p:pic>
        <p:nvPicPr>
          <p:cNvPr id="131" name="Picture 130">
            <a:extLst>
              <a:ext uri="{FF2B5EF4-FFF2-40B4-BE49-F238E27FC236}">
                <a16:creationId xmlns:a16="http://schemas.microsoft.com/office/drawing/2014/main" id="{D814F278-E318-584F-84DD-217DF5D12A9D}"/>
              </a:ext>
            </a:extLst>
          </p:cNvPr>
          <p:cNvPicPr>
            <a:picLocks noChangeAspect="1"/>
          </p:cNvPicPr>
          <p:nvPr/>
        </p:nvPicPr>
        <p:blipFill>
          <a:blip r:embed="rId11">
            <a:alphaModFix amt="12000"/>
          </a:blip>
          <a:stretch>
            <a:fillRect/>
          </a:stretch>
        </p:blipFill>
        <p:spPr>
          <a:xfrm>
            <a:off x="6291719" y="4126089"/>
            <a:ext cx="409334" cy="564571"/>
          </a:xfrm>
          <a:prstGeom prst="rect">
            <a:avLst/>
          </a:prstGeom>
        </p:spPr>
      </p:pic>
      <p:grpSp>
        <p:nvGrpSpPr>
          <p:cNvPr id="138" name="Group 137">
            <a:extLst>
              <a:ext uri="{FF2B5EF4-FFF2-40B4-BE49-F238E27FC236}">
                <a16:creationId xmlns:a16="http://schemas.microsoft.com/office/drawing/2014/main" id="{7298AA87-3D1B-A14F-B668-4ED0A6ABDB7C}"/>
              </a:ext>
            </a:extLst>
          </p:cNvPr>
          <p:cNvGrpSpPr/>
          <p:nvPr/>
        </p:nvGrpSpPr>
        <p:grpSpPr>
          <a:xfrm>
            <a:off x="7220483" y="2808242"/>
            <a:ext cx="669420" cy="652960"/>
            <a:chOff x="3633087" y="3095660"/>
            <a:chExt cx="669420" cy="652960"/>
          </a:xfrm>
        </p:grpSpPr>
        <p:pic>
          <p:nvPicPr>
            <p:cNvPr id="139" name="Picture 138">
              <a:extLst>
                <a:ext uri="{FF2B5EF4-FFF2-40B4-BE49-F238E27FC236}">
                  <a16:creationId xmlns:a16="http://schemas.microsoft.com/office/drawing/2014/main" id="{13B00733-5BC4-CC42-B4CC-7903C3D83DBF}"/>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140" name="TextBox 139">
              <a:extLst>
                <a:ext uri="{FF2B5EF4-FFF2-40B4-BE49-F238E27FC236}">
                  <a16:creationId xmlns:a16="http://schemas.microsoft.com/office/drawing/2014/main" id="{D959325D-658C-354F-A6B9-CB6D785C72E9}"/>
                </a:ext>
              </a:extLst>
            </p:cNvPr>
            <p:cNvSpPr txBox="1"/>
            <p:nvPr/>
          </p:nvSpPr>
          <p:spPr>
            <a:xfrm>
              <a:off x="3633087" y="3320641"/>
              <a:ext cx="669420" cy="427979"/>
            </a:xfrm>
            <a:prstGeom prst="rect">
              <a:avLst/>
            </a:prstGeom>
            <a:noFill/>
          </p:spPr>
          <p:txBody>
            <a:bodyPr wrap="squar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APIs</a:t>
              </a:r>
            </a:p>
          </p:txBody>
        </p:sp>
      </p:grpSp>
      <p:grpSp>
        <p:nvGrpSpPr>
          <p:cNvPr id="137" name="Group 136">
            <a:extLst>
              <a:ext uri="{FF2B5EF4-FFF2-40B4-BE49-F238E27FC236}">
                <a16:creationId xmlns:a16="http://schemas.microsoft.com/office/drawing/2014/main" id="{ECE1A848-D173-DF4E-BD36-C7C8CB6466E7}"/>
              </a:ext>
            </a:extLst>
          </p:cNvPr>
          <p:cNvGrpSpPr/>
          <p:nvPr/>
        </p:nvGrpSpPr>
        <p:grpSpPr>
          <a:xfrm>
            <a:off x="7041617" y="3546341"/>
            <a:ext cx="1067921" cy="549897"/>
            <a:chOff x="10749726" y="3618404"/>
            <a:chExt cx="1067921" cy="549897"/>
          </a:xfrm>
        </p:grpSpPr>
        <p:pic>
          <p:nvPicPr>
            <p:cNvPr id="134" name="Picture 133">
              <a:extLst>
                <a:ext uri="{FF2B5EF4-FFF2-40B4-BE49-F238E27FC236}">
                  <a16:creationId xmlns:a16="http://schemas.microsoft.com/office/drawing/2014/main" id="{2D9B9F4E-4276-1240-94B0-AFD94DEDF2B7}"/>
                </a:ext>
              </a:extLst>
            </p:cNvPr>
            <p:cNvPicPr>
              <a:picLocks noChangeAspect="1"/>
            </p:cNvPicPr>
            <p:nvPr/>
          </p:nvPicPr>
          <p:blipFill>
            <a:blip r:embed="rId12">
              <a:alphaModFix amt="57000"/>
            </a:blip>
            <a:stretch>
              <a:fillRect/>
            </a:stretch>
          </p:blipFill>
          <p:spPr>
            <a:xfrm>
              <a:off x="11020649" y="3618404"/>
              <a:ext cx="431837" cy="329077"/>
            </a:xfrm>
            <a:prstGeom prst="rect">
              <a:avLst/>
            </a:prstGeom>
          </p:spPr>
        </p:pic>
        <p:sp>
          <p:nvSpPr>
            <p:cNvPr id="144" name="TextBox 143">
              <a:extLst>
                <a:ext uri="{FF2B5EF4-FFF2-40B4-BE49-F238E27FC236}">
                  <a16:creationId xmlns:a16="http://schemas.microsoft.com/office/drawing/2014/main" id="{5BC9BC62-F83E-2E47-98C0-28842424D71C}"/>
                </a:ext>
              </a:extLst>
            </p:cNvPr>
            <p:cNvSpPr txBox="1"/>
            <p:nvPr/>
          </p:nvSpPr>
          <p:spPr>
            <a:xfrm>
              <a:off x="10749726" y="3863433"/>
              <a:ext cx="1067921"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Search and Query</a:t>
              </a:r>
            </a:p>
          </p:txBody>
        </p:sp>
      </p:grpSp>
      <p:grpSp>
        <p:nvGrpSpPr>
          <p:cNvPr id="145" name="Group 144">
            <a:extLst>
              <a:ext uri="{FF2B5EF4-FFF2-40B4-BE49-F238E27FC236}">
                <a16:creationId xmlns:a16="http://schemas.microsoft.com/office/drawing/2014/main" id="{EA5DC93B-F2F4-234A-9DC9-734CE3B1325F}"/>
              </a:ext>
            </a:extLst>
          </p:cNvPr>
          <p:cNvGrpSpPr/>
          <p:nvPr/>
        </p:nvGrpSpPr>
        <p:grpSpPr>
          <a:xfrm>
            <a:off x="7248172" y="4213321"/>
            <a:ext cx="643125" cy="606724"/>
            <a:chOff x="10795164" y="4029511"/>
            <a:chExt cx="643125" cy="606724"/>
          </a:xfrm>
        </p:grpSpPr>
        <p:pic>
          <p:nvPicPr>
            <p:cNvPr id="143" name="Picture 142">
              <a:extLst>
                <a:ext uri="{FF2B5EF4-FFF2-40B4-BE49-F238E27FC236}">
                  <a16:creationId xmlns:a16="http://schemas.microsoft.com/office/drawing/2014/main" id="{F1CB61FB-6CD7-BF47-A5ED-F544615CDA4C}"/>
                </a:ext>
              </a:extLst>
            </p:cNvPr>
            <p:cNvPicPr>
              <a:picLocks noChangeAspect="1"/>
            </p:cNvPicPr>
            <p:nvPr/>
          </p:nvPicPr>
          <p:blipFill>
            <a:blip r:embed="rId13">
              <a:alphaModFix amt="48000"/>
            </a:blip>
            <a:stretch>
              <a:fillRect/>
            </a:stretch>
          </p:blipFill>
          <p:spPr>
            <a:xfrm>
              <a:off x="10878228" y="4029511"/>
              <a:ext cx="425369" cy="384152"/>
            </a:xfrm>
            <a:prstGeom prst="rect">
              <a:avLst/>
            </a:prstGeom>
          </p:spPr>
        </p:pic>
        <p:sp>
          <p:nvSpPr>
            <p:cNvPr id="149" name="TextBox 148">
              <a:extLst>
                <a:ext uri="{FF2B5EF4-FFF2-40B4-BE49-F238E27FC236}">
                  <a16:creationId xmlns:a16="http://schemas.microsoft.com/office/drawing/2014/main" id="{99B278D3-9573-5A4D-8711-B5B48F5A37B1}"/>
                </a:ext>
              </a:extLst>
            </p:cNvPr>
            <p:cNvSpPr txBox="1"/>
            <p:nvPr/>
          </p:nvSpPr>
          <p:spPr>
            <a:xfrm>
              <a:off x="10795164" y="4331367"/>
              <a:ext cx="643125"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Analytics</a:t>
              </a:r>
            </a:p>
          </p:txBody>
        </p:sp>
      </p:grpSp>
      <p:grpSp>
        <p:nvGrpSpPr>
          <p:cNvPr id="148" name="Group 147">
            <a:extLst>
              <a:ext uri="{FF2B5EF4-FFF2-40B4-BE49-F238E27FC236}">
                <a16:creationId xmlns:a16="http://schemas.microsoft.com/office/drawing/2014/main" id="{B014F398-527D-3446-9933-CBD6C025F6F5}"/>
              </a:ext>
            </a:extLst>
          </p:cNvPr>
          <p:cNvGrpSpPr/>
          <p:nvPr/>
        </p:nvGrpSpPr>
        <p:grpSpPr>
          <a:xfrm>
            <a:off x="7304672" y="4924103"/>
            <a:ext cx="572593" cy="719257"/>
            <a:chOff x="11024004" y="3546264"/>
            <a:chExt cx="572593" cy="719257"/>
          </a:xfrm>
        </p:grpSpPr>
        <p:pic>
          <p:nvPicPr>
            <p:cNvPr id="147" name="Picture 146">
              <a:extLst>
                <a:ext uri="{FF2B5EF4-FFF2-40B4-BE49-F238E27FC236}">
                  <a16:creationId xmlns:a16="http://schemas.microsoft.com/office/drawing/2014/main" id="{1E8C71E2-CAFA-3745-A69A-8C2BE27DD31B}"/>
                </a:ext>
              </a:extLst>
            </p:cNvPr>
            <p:cNvPicPr>
              <a:picLocks noChangeAspect="1"/>
            </p:cNvPicPr>
            <p:nvPr/>
          </p:nvPicPr>
          <p:blipFill>
            <a:blip r:embed="rId14">
              <a:alphaModFix amt="50000"/>
            </a:blip>
            <a:stretch>
              <a:fillRect/>
            </a:stretch>
          </p:blipFill>
          <p:spPr>
            <a:xfrm>
              <a:off x="11041322" y="3546264"/>
              <a:ext cx="498883" cy="502431"/>
            </a:xfrm>
            <a:prstGeom prst="rect">
              <a:avLst/>
            </a:prstGeom>
          </p:spPr>
        </p:pic>
        <p:sp>
          <p:nvSpPr>
            <p:cNvPr id="154" name="TextBox 153">
              <a:extLst>
                <a:ext uri="{FF2B5EF4-FFF2-40B4-BE49-F238E27FC236}">
                  <a16:creationId xmlns:a16="http://schemas.microsoft.com/office/drawing/2014/main" id="{E54A82EF-BE2D-F44F-9227-F78A2EDFA118}"/>
                </a:ext>
              </a:extLst>
            </p:cNvPr>
            <p:cNvSpPr txBox="1"/>
            <p:nvPr/>
          </p:nvSpPr>
          <p:spPr>
            <a:xfrm>
              <a:off x="11024004" y="3960653"/>
              <a:ext cx="57259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Reports</a:t>
              </a:r>
            </a:p>
          </p:txBody>
        </p:sp>
      </p:grpSp>
      <p:cxnSp>
        <p:nvCxnSpPr>
          <p:cNvPr id="156" name="Elbow Connector 155">
            <a:extLst>
              <a:ext uri="{FF2B5EF4-FFF2-40B4-BE49-F238E27FC236}">
                <a16:creationId xmlns:a16="http://schemas.microsoft.com/office/drawing/2014/main" id="{2AFA81EE-0027-774E-B8D2-A923302D348E}"/>
              </a:ext>
            </a:extLst>
          </p:cNvPr>
          <p:cNvCxnSpPr>
            <a:cxnSpLocks/>
            <a:stCxn id="32" idx="3"/>
            <a:endCxn id="64" idx="2"/>
          </p:cNvCxnSpPr>
          <p:nvPr/>
        </p:nvCxnSpPr>
        <p:spPr>
          <a:xfrm>
            <a:off x="1367705" y="4101631"/>
            <a:ext cx="2403900" cy="76476"/>
          </a:xfrm>
          <a:prstGeom prst="bentConnector4">
            <a:avLst>
              <a:gd name="adj1" fmla="val 42795"/>
              <a:gd name="adj2" fmla="val 398917"/>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9" name="Elbow Connector 188">
            <a:extLst>
              <a:ext uri="{FF2B5EF4-FFF2-40B4-BE49-F238E27FC236}">
                <a16:creationId xmlns:a16="http://schemas.microsoft.com/office/drawing/2014/main" id="{021CC0ED-6D69-744D-8E1D-3BDD35725461}"/>
              </a:ext>
            </a:extLst>
          </p:cNvPr>
          <p:cNvCxnSpPr>
            <a:cxnSpLocks/>
            <a:stCxn id="27" idx="3"/>
          </p:cNvCxnSpPr>
          <p:nvPr/>
        </p:nvCxnSpPr>
        <p:spPr>
          <a:xfrm>
            <a:off x="1444625" y="3491154"/>
            <a:ext cx="2075497" cy="276681"/>
          </a:xfrm>
          <a:prstGeom prst="bentConnector3">
            <a:avLst>
              <a:gd name="adj1" fmla="val 50000"/>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6" name="Google Shape;61;p12">
            <a:extLst>
              <a:ext uri="{FF2B5EF4-FFF2-40B4-BE49-F238E27FC236}">
                <a16:creationId xmlns:a16="http://schemas.microsoft.com/office/drawing/2014/main" id="{45704102-2436-444E-80D1-CAD98EF5EC36}"/>
              </a:ext>
            </a:extLst>
          </p:cNvPr>
          <p:cNvSpPr txBox="1">
            <a:spLocks/>
          </p:cNvSpPr>
          <p:nvPr/>
        </p:nvSpPr>
        <p:spPr>
          <a:xfrm>
            <a:off x="8418978" y="1649345"/>
            <a:ext cx="3501646" cy="347787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mj-lt"/>
              </a:rPr>
              <a:t>Event Hub  feature following key elements:</a:t>
            </a:r>
          </a:p>
          <a:p>
            <a:pPr algn="l"/>
            <a:endParaRPr lang="en-US" sz="1100" dirty="0">
              <a:latin typeface="+mj-lt"/>
            </a:endParaRPr>
          </a:p>
          <a:p>
            <a:pPr algn="l"/>
            <a:r>
              <a:rPr lang="en-US" sz="1100" b="1" dirty="0">
                <a:latin typeface="+mj-lt"/>
              </a:rPr>
              <a:t>Event producers/publishers</a:t>
            </a:r>
            <a:r>
              <a:rPr lang="en-US" sz="1100" dirty="0">
                <a:latin typeface="+mj-lt"/>
              </a:rPr>
              <a:t>: An entity that sends data to an event hub. </a:t>
            </a:r>
          </a:p>
          <a:p>
            <a:pPr algn="l"/>
            <a:r>
              <a:rPr lang="en-US" sz="1100" b="1" dirty="0">
                <a:latin typeface="+mj-lt"/>
              </a:rPr>
              <a:t>Capture</a:t>
            </a:r>
            <a:r>
              <a:rPr lang="en-US" sz="1100" dirty="0">
                <a:latin typeface="+mj-lt"/>
              </a:rPr>
              <a:t>: Enables you to capture Event Hubs streaming data and store it in an Azure Blob storage account</a:t>
            </a:r>
          </a:p>
          <a:p>
            <a:pPr algn="l"/>
            <a:r>
              <a:rPr lang="en-US" sz="1100" b="1" dirty="0">
                <a:latin typeface="+mj-lt"/>
              </a:rPr>
              <a:t>Partitions</a:t>
            </a:r>
            <a:r>
              <a:rPr lang="en-US" sz="1100" dirty="0">
                <a:latin typeface="+mj-lt"/>
              </a:rPr>
              <a:t>: Enables each consumer to only read a specific subset, or partition, of the event stream.</a:t>
            </a:r>
          </a:p>
          <a:p>
            <a:pPr algn="l"/>
            <a:r>
              <a:rPr lang="en-US" sz="1100" b="1" dirty="0">
                <a:latin typeface="+mj-lt"/>
              </a:rPr>
              <a:t>Tokens</a:t>
            </a:r>
            <a:r>
              <a:rPr lang="en-US" sz="1100" dirty="0">
                <a:latin typeface="+mj-lt"/>
              </a:rPr>
              <a:t>: Identifies and authenticates the event publisher</a:t>
            </a:r>
          </a:p>
          <a:p>
            <a:pPr algn="l"/>
            <a:r>
              <a:rPr lang="en-US" sz="1100" b="1" dirty="0">
                <a:latin typeface="+mj-lt"/>
              </a:rPr>
              <a:t>Event consumers</a:t>
            </a:r>
            <a:r>
              <a:rPr lang="en-US" sz="1100" dirty="0">
                <a:latin typeface="+mj-lt"/>
              </a:rPr>
              <a:t>: An entity that reads event data from an event hub</a:t>
            </a:r>
          </a:p>
          <a:p>
            <a:pPr algn="l"/>
            <a:r>
              <a:rPr lang="en-US" sz="1100" b="1" dirty="0">
                <a:latin typeface="+mj-lt"/>
              </a:rPr>
              <a:t>Consumer groups</a:t>
            </a:r>
            <a:r>
              <a:rPr lang="en-US" sz="1100" dirty="0">
                <a:latin typeface="+mj-lt"/>
              </a:rPr>
              <a:t> : Provides each multiple consuming application with a separate view of the event stream, enabling those consumers to act independently.</a:t>
            </a:r>
          </a:p>
          <a:p>
            <a:pPr algn="l"/>
            <a:r>
              <a:rPr lang="en-US" sz="1100" b="1" dirty="0">
                <a:latin typeface="+mj-lt"/>
              </a:rPr>
              <a:t>Throughput units</a:t>
            </a:r>
            <a:r>
              <a:rPr lang="en-US" sz="1100" dirty="0">
                <a:latin typeface="+mj-lt"/>
              </a:rPr>
              <a:t>: Pre-purchased units of capacity. A single partition has a maximum scale of 1 throughput unit.</a:t>
            </a:r>
          </a:p>
        </p:txBody>
      </p:sp>
    </p:spTree>
    <p:extLst>
      <p:ext uri="{BB962C8B-B14F-4D97-AF65-F5344CB8AC3E}">
        <p14:creationId xmlns:p14="http://schemas.microsoft.com/office/powerpoint/2010/main" val="353382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Curved Connector 206">
            <a:extLst>
              <a:ext uri="{FF2B5EF4-FFF2-40B4-BE49-F238E27FC236}">
                <a16:creationId xmlns:a16="http://schemas.microsoft.com/office/drawing/2014/main" id="{5182D168-8CDE-7D4B-879D-A92D5A9B86C2}"/>
              </a:ext>
            </a:extLst>
          </p:cNvPr>
          <p:cNvCxnSpPr>
            <a:cxnSpLocks/>
            <a:stCxn id="228" idx="2"/>
            <a:endCxn id="154" idx="0"/>
          </p:cNvCxnSpPr>
          <p:nvPr/>
        </p:nvCxnSpPr>
        <p:spPr>
          <a:xfrm rot="5400000">
            <a:off x="5575892" y="1624331"/>
            <a:ext cx="1200001" cy="591534"/>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06AA5AF8-B38B-504D-9CD6-6B8D2BD7CA07}"/>
              </a:ext>
            </a:extLst>
          </p:cNvPr>
          <p:cNvCxnSpPr>
            <a:cxnSpLocks/>
            <a:stCxn id="224" idx="2"/>
            <a:endCxn id="154" idx="0"/>
          </p:cNvCxnSpPr>
          <p:nvPr/>
        </p:nvCxnSpPr>
        <p:spPr>
          <a:xfrm rot="16200000" flipH="1">
            <a:off x="4995079" y="1635052"/>
            <a:ext cx="1200001" cy="570091"/>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a:t>
            </a:r>
          </a:p>
        </p:txBody>
      </p:sp>
      <p:sp>
        <p:nvSpPr>
          <p:cNvPr id="65" name="Rectangle 3"/>
          <p:cNvSpPr txBox="1"/>
          <p:nvPr/>
        </p:nvSpPr>
        <p:spPr>
          <a:xfrm>
            <a:off x="404806" y="590471"/>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Event streaming platform</a:t>
            </a:r>
          </a:p>
        </p:txBody>
      </p:sp>
      <p:sp>
        <p:nvSpPr>
          <p:cNvPr id="104" name="Google Shape;61;p12">
            <a:extLst>
              <a:ext uri="{FF2B5EF4-FFF2-40B4-BE49-F238E27FC236}">
                <a16:creationId xmlns:a16="http://schemas.microsoft.com/office/drawing/2014/main" id="{2B7DCE73-3061-0144-9C0E-639391D3E0E2}"/>
              </a:ext>
            </a:extLst>
          </p:cNvPr>
          <p:cNvSpPr txBox="1">
            <a:spLocks/>
          </p:cNvSpPr>
          <p:nvPr/>
        </p:nvSpPr>
        <p:spPr>
          <a:xfrm>
            <a:off x="404806" y="1486632"/>
            <a:ext cx="2938552"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mj-lt"/>
              </a:rPr>
              <a:t>A modern stream-centric data architecture</a:t>
            </a:r>
            <a:endParaRPr lang="es-ES_tradnl" sz="1100" dirty="0">
              <a:solidFill>
                <a:srgbClr val="C5277F"/>
              </a:solidFill>
              <a:latin typeface="+mj-lt"/>
            </a:endParaRPr>
          </a:p>
        </p:txBody>
      </p:sp>
      <p:sp>
        <p:nvSpPr>
          <p:cNvPr id="2" name="Rectangle 1">
            <a:extLst>
              <a:ext uri="{FF2B5EF4-FFF2-40B4-BE49-F238E27FC236}">
                <a16:creationId xmlns:a16="http://schemas.microsoft.com/office/drawing/2014/main" id="{0A2549CB-8848-2F4D-8C13-164EC42DD081}"/>
              </a:ext>
            </a:extLst>
          </p:cNvPr>
          <p:cNvSpPr/>
          <p:nvPr/>
        </p:nvSpPr>
        <p:spPr>
          <a:xfrm>
            <a:off x="3597798" y="1096920"/>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App</a:t>
            </a:r>
          </a:p>
        </p:txBody>
      </p:sp>
      <p:sp>
        <p:nvSpPr>
          <p:cNvPr id="131" name="Rectangle 130">
            <a:extLst>
              <a:ext uri="{FF2B5EF4-FFF2-40B4-BE49-F238E27FC236}">
                <a16:creationId xmlns:a16="http://schemas.microsoft.com/office/drawing/2014/main" id="{2DEE9A99-4CDC-9D40-982B-6A31ACDD8C85}"/>
              </a:ext>
            </a:extLst>
          </p:cNvPr>
          <p:cNvSpPr/>
          <p:nvPr/>
        </p:nvSpPr>
        <p:spPr>
          <a:xfrm>
            <a:off x="3607948"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Social Graph</a:t>
            </a:r>
          </a:p>
        </p:txBody>
      </p:sp>
      <p:cxnSp>
        <p:nvCxnSpPr>
          <p:cNvPr id="132" name="Straight Connector 131">
            <a:extLst>
              <a:ext uri="{FF2B5EF4-FFF2-40B4-BE49-F238E27FC236}">
                <a16:creationId xmlns:a16="http://schemas.microsoft.com/office/drawing/2014/main" id="{0E867891-5B87-D249-9A2D-9867404B5977}"/>
              </a:ext>
            </a:extLst>
          </p:cNvPr>
          <p:cNvCxnSpPr>
            <a:cxnSpLocks/>
            <a:stCxn id="131" idx="0"/>
            <a:endCxn id="2" idx="2"/>
          </p:cNvCxnSpPr>
          <p:nvPr/>
        </p:nvCxnSpPr>
        <p:spPr>
          <a:xfrm flipV="1">
            <a:off x="3941704" y="1321952"/>
            <a:ext cx="210791"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DAFC0BE2-12A6-5147-A63A-44B955C59E0B}"/>
              </a:ext>
            </a:extLst>
          </p:cNvPr>
          <p:cNvSpPr/>
          <p:nvPr/>
        </p:nvSpPr>
        <p:spPr>
          <a:xfrm>
            <a:off x="4342394"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Search</a:t>
            </a:r>
          </a:p>
        </p:txBody>
      </p:sp>
      <p:cxnSp>
        <p:nvCxnSpPr>
          <p:cNvPr id="146" name="Straight Connector 145">
            <a:extLst>
              <a:ext uri="{FF2B5EF4-FFF2-40B4-BE49-F238E27FC236}">
                <a16:creationId xmlns:a16="http://schemas.microsoft.com/office/drawing/2014/main" id="{12345FB2-7403-EA4E-A826-1630FA684BB5}"/>
              </a:ext>
            </a:extLst>
          </p:cNvPr>
          <p:cNvCxnSpPr>
            <a:cxnSpLocks/>
            <a:stCxn id="140" idx="0"/>
            <a:endCxn id="2" idx="2"/>
          </p:cNvCxnSpPr>
          <p:nvPr/>
        </p:nvCxnSpPr>
        <p:spPr>
          <a:xfrm flipH="1" flipV="1">
            <a:off x="4152495" y="1321952"/>
            <a:ext cx="523655"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7E114D-4FA5-1344-8C69-B1726C266BAD}"/>
              </a:ext>
            </a:extLst>
          </p:cNvPr>
          <p:cNvCxnSpPr>
            <a:cxnSpLocks/>
            <a:stCxn id="140" idx="0"/>
            <a:endCxn id="224" idx="2"/>
          </p:cNvCxnSpPr>
          <p:nvPr/>
        </p:nvCxnSpPr>
        <p:spPr>
          <a:xfrm flipV="1">
            <a:off x="4676150" y="1320098"/>
            <a:ext cx="633884"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1BBA37D-2210-EF41-AD5B-7C41AB054A50}"/>
              </a:ext>
            </a:extLst>
          </p:cNvPr>
          <p:cNvCxnSpPr>
            <a:cxnSpLocks/>
            <a:stCxn id="11" idx="1"/>
            <a:endCxn id="224" idx="2"/>
          </p:cNvCxnSpPr>
          <p:nvPr/>
        </p:nvCxnSpPr>
        <p:spPr>
          <a:xfrm flipH="1" flipV="1">
            <a:off x="5310034" y="1320098"/>
            <a:ext cx="141131"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2" name="Can 151">
            <a:extLst>
              <a:ext uri="{FF2B5EF4-FFF2-40B4-BE49-F238E27FC236}">
                <a16:creationId xmlns:a16="http://schemas.microsoft.com/office/drawing/2014/main" id="{4BD815A3-9E72-1E4D-AAE1-4D4B0DE56B42}"/>
              </a:ext>
            </a:extLst>
          </p:cNvPr>
          <p:cNvSpPr/>
          <p:nvPr/>
        </p:nvSpPr>
        <p:spPr>
          <a:xfrm>
            <a:off x="5912876" y="1676767"/>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Oracle</a:t>
            </a:r>
          </a:p>
        </p:txBody>
      </p:sp>
      <p:cxnSp>
        <p:nvCxnSpPr>
          <p:cNvPr id="153" name="Straight Connector 152">
            <a:extLst>
              <a:ext uri="{FF2B5EF4-FFF2-40B4-BE49-F238E27FC236}">
                <a16:creationId xmlns:a16="http://schemas.microsoft.com/office/drawing/2014/main" id="{115C18C8-B089-A447-A9E5-D0BC7B08AA1C}"/>
              </a:ext>
            </a:extLst>
          </p:cNvPr>
          <p:cNvCxnSpPr>
            <a:cxnSpLocks/>
            <a:stCxn id="152" idx="1"/>
            <a:endCxn id="228" idx="2"/>
          </p:cNvCxnSpPr>
          <p:nvPr/>
        </p:nvCxnSpPr>
        <p:spPr>
          <a:xfrm flipV="1">
            <a:off x="6295583" y="1320098"/>
            <a:ext cx="176076"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058E9A0-20A3-014E-997D-5F7A4D8367CF}"/>
              </a:ext>
            </a:extLst>
          </p:cNvPr>
          <p:cNvSpPr/>
          <p:nvPr/>
        </p:nvSpPr>
        <p:spPr>
          <a:xfrm>
            <a:off x="5442874" y="2520099"/>
            <a:ext cx="874502" cy="2368850"/>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a:t>
            </a:r>
          </a:p>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Streaming Platform</a:t>
            </a:r>
          </a:p>
        </p:txBody>
      </p:sp>
      <p:sp>
        <p:nvSpPr>
          <p:cNvPr id="155" name="Rectangle 154">
            <a:extLst>
              <a:ext uri="{FF2B5EF4-FFF2-40B4-BE49-F238E27FC236}">
                <a16:creationId xmlns:a16="http://schemas.microsoft.com/office/drawing/2014/main" id="{D033EE7A-FE9A-3745-ADD8-B728EFBD448A}"/>
              </a:ext>
            </a:extLst>
          </p:cNvPr>
          <p:cNvSpPr/>
          <p:nvPr/>
        </p:nvSpPr>
        <p:spPr>
          <a:xfrm>
            <a:off x="4219590" y="2908635"/>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Log Search</a:t>
            </a:r>
          </a:p>
        </p:txBody>
      </p:sp>
      <p:cxnSp>
        <p:nvCxnSpPr>
          <p:cNvPr id="163" name="Straight Connector 162">
            <a:extLst>
              <a:ext uri="{FF2B5EF4-FFF2-40B4-BE49-F238E27FC236}">
                <a16:creationId xmlns:a16="http://schemas.microsoft.com/office/drawing/2014/main" id="{8E396D2B-C7F7-9040-84A6-4C3EB8153F22}"/>
              </a:ext>
            </a:extLst>
          </p:cNvPr>
          <p:cNvCxnSpPr>
            <a:cxnSpLocks/>
            <a:stCxn id="155" idx="3"/>
          </p:cNvCxnSpPr>
          <p:nvPr/>
        </p:nvCxnSpPr>
        <p:spPr>
          <a:xfrm>
            <a:off x="5165354" y="3086043"/>
            <a:ext cx="277520"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9A93D49-9B93-DC4C-9ED1-AABC46C21863}"/>
              </a:ext>
            </a:extLst>
          </p:cNvPr>
          <p:cNvSpPr/>
          <p:nvPr/>
        </p:nvSpPr>
        <p:spPr>
          <a:xfrm>
            <a:off x="4219590" y="3362346"/>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Monitoring</a:t>
            </a:r>
          </a:p>
        </p:txBody>
      </p:sp>
      <p:sp>
        <p:nvSpPr>
          <p:cNvPr id="170" name="Rectangle 169">
            <a:extLst>
              <a:ext uri="{FF2B5EF4-FFF2-40B4-BE49-F238E27FC236}">
                <a16:creationId xmlns:a16="http://schemas.microsoft.com/office/drawing/2014/main" id="{CF7205BC-1B45-7D4E-A2A5-477A045AD4E4}"/>
              </a:ext>
            </a:extLst>
          </p:cNvPr>
          <p:cNvSpPr/>
          <p:nvPr/>
        </p:nvSpPr>
        <p:spPr>
          <a:xfrm>
            <a:off x="4219590" y="3820309"/>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Security &amp; Fraud</a:t>
            </a:r>
          </a:p>
        </p:txBody>
      </p:sp>
      <p:sp>
        <p:nvSpPr>
          <p:cNvPr id="171" name="Rectangle 170">
            <a:extLst>
              <a:ext uri="{FF2B5EF4-FFF2-40B4-BE49-F238E27FC236}">
                <a16:creationId xmlns:a16="http://schemas.microsoft.com/office/drawing/2014/main" id="{0E03E480-7D3A-514C-95A5-86441FE5556A}"/>
              </a:ext>
            </a:extLst>
          </p:cNvPr>
          <p:cNvSpPr/>
          <p:nvPr/>
        </p:nvSpPr>
        <p:spPr>
          <a:xfrm>
            <a:off x="4219590" y="4278272"/>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Real Time Analytics</a:t>
            </a:r>
          </a:p>
        </p:txBody>
      </p:sp>
      <p:sp>
        <p:nvSpPr>
          <p:cNvPr id="11" name="Can 10">
            <a:extLst>
              <a:ext uri="{FF2B5EF4-FFF2-40B4-BE49-F238E27FC236}">
                <a16:creationId xmlns:a16="http://schemas.microsoft.com/office/drawing/2014/main" id="{AADBB4F8-CE87-0F4C-B185-F803BB859AA3}"/>
              </a:ext>
            </a:extLst>
          </p:cNvPr>
          <p:cNvSpPr/>
          <p:nvPr/>
        </p:nvSpPr>
        <p:spPr>
          <a:xfrm>
            <a:off x="5068458" y="1676768"/>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Key Value Storage</a:t>
            </a:r>
          </a:p>
        </p:txBody>
      </p:sp>
      <p:cxnSp>
        <p:nvCxnSpPr>
          <p:cNvPr id="185" name="Straight Connector 184">
            <a:extLst>
              <a:ext uri="{FF2B5EF4-FFF2-40B4-BE49-F238E27FC236}">
                <a16:creationId xmlns:a16="http://schemas.microsoft.com/office/drawing/2014/main" id="{274CAF8C-4F4C-FD47-97BF-5A1C25641055}"/>
              </a:ext>
            </a:extLst>
          </p:cNvPr>
          <p:cNvCxnSpPr>
            <a:cxnSpLocks/>
            <a:stCxn id="154" idx="0"/>
            <a:endCxn id="131" idx="2"/>
          </p:cNvCxnSpPr>
          <p:nvPr/>
        </p:nvCxnSpPr>
        <p:spPr>
          <a:xfrm flipH="1" flipV="1">
            <a:off x="3941704" y="2179169"/>
            <a:ext cx="1938421"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21E5000-3472-864A-B3B1-BD774DB645A9}"/>
              </a:ext>
            </a:extLst>
          </p:cNvPr>
          <p:cNvCxnSpPr>
            <a:cxnSpLocks/>
            <a:stCxn id="154" idx="0"/>
            <a:endCxn id="140" idx="2"/>
          </p:cNvCxnSpPr>
          <p:nvPr/>
        </p:nvCxnSpPr>
        <p:spPr>
          <a:xfrm flipH="1" flipV="1">
            <a:off x="4676150" y="2179169"/>
            <a:ext cx="1203975"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D1249F7-E15A-224C-ABF4-EC38E07B57EC}"/>
              </a:ext>
            </a:extLst>
          </p:cNvPr>
          <p:cNvCxnSpPr>
            <a:cxnSpLocks/>
            <a:stCxn id="154" idx="0"/>
            <a:endCxn id="11" idx="3"/>
          </p:cNvCxnSpPr>
          <p:nvPr/>
        </p:nvCxnSpPr>
        <p:spPr>
          <a:xfrm flipH="1" flipV="1">
            <a:off x="5451165" y="2179169"/>
            <a:ext cx="428960"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A9E2230-815A-4547-B4D0-1857C0D560FF}"/>
              </a:ext>
            </a:extLst>
          </p:cNvPr>
          <p:cNvCxnSpPr>
            <a:cxnSpLocks/>
            <a:stCxn id="221" idx="0"/>
            <a:endCxn id="228" idx="2"/>
          </p:cNvCxnSpPr>
          <p:nvPr/>
        </p:nvCxnSpPr>
        <p:spPr>
          <a:xfrm flipH="1" flipV="1">
            <a:off x="6471659" y="1320098"/>
            <a:ext cx="657644"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D74A4CC4-CD77-5C47-AE78-35FFF90E30E8}"/>
              </a:ext>
            </a:extLst>
          </p:cNvPr>
          <p:cNvSpPr/>
          <p:nvPr/>
        </p:nvSpPr>
        <p:spPr>
          <a:xfrm>
            <a:off x="6795547"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Newsfeed</a:t>
            </a:r>
          </a:p>
        </p:txBody>
      </p:sp>
      <p:sp>
        <p:nvSpPr>
          <p:cNvPr id="224" name="Rectangle 223">
            <a:extLst>
              <a:ext uri="{FF2B5EF4-FFF2-40B4-BE49-F238E27FC236}">
                <a16:creationId xmlns:a16="http://schemas.microsoft.com/office/drawing/2014/main" id="{D330A733-87CA-5442-A603-A2782C850C0E}"/>
              </a:ext>
            </a:extLst>
          </p:cNvPr>
          <p:cNvSpPr/>
          <p:nvPr/>
        </p:nvSpPr>
        <p:spPr>
          <a:xfrm>
            <a:off x="4755337"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App</a:t>
            </a:r>
          </a:p>
        </p:txBody>
      </p:sp>
      <p:sp>
        <p:nvSpPr>
          <p:cNvPr id="228" name="Rectangle 227">
            <a:extLst>
              <a:ext uri="{FF2B5EF4-FFF2-40B4-BE49-F238E27FC236}">
                <a16:creationId xmlns:a16="http://schemas.microsoft.com/office/drawing/2014/main" id="{F971E39D-C9DD-3A41-BFB2-1337CB401F6E}"/>
              </a:ext>
            </a:extLst>
          </p:cNvPr>
          <p:cNvSpPr/>
          <p:nvPr/>
        </p:nvSpPr>
        <p:spPr>
          <a:xfrm>
            <a:off x="5916962"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App</a:t>
            </a:r>
          </a:p>
        </p:txBody>
      </p:sp>
      <p:sp>
        <p:nvSpPr>
          <p:cNvPr id="234" name="Rectangle 233">
            <a:extLst>
              <a:ext uri="{FF2B5EF4-FFF2-40B4-BE49-F238E27FC236}">
                <a16:creationId xmlns:a16="http://schemas.microsoft.com/office/drawing/2014/main" id="{298B2CA5-1AEC-A14D-BB29-69A0A81263F2}"/>
              </a:ext>
            </a:extLst>
          </p:cNvPr>
          <p:cNvSpPr/>
          <p:nvPr/>
        </p:nvSpPr>
        <p:spPr>
          <a:xfrm>
            <a:off x="7074633"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App</a:t>
            </a:r>
          </a:p>
        </p:txBody>
      </p:sp>
      <p:sp>
        <p:nvSpPr>
          <p:cNvPr id="235" name="Rectangle 234">
            <a:extLst>
              <a:ext uri="{FF2B5EF4-FFF2-40B4-BE49-F238E27FC236}">
                <a16:creationId xmlns:a16="http://schemas.microsoft.com/office/drawing/2014/main" id="{B3336B67-9779-B445-9A70-24D4494F46EB}"/>
              </a:ext>
            </a:extLst>
          </p:cNvPr>
          <p:cNvSpPr/>
          <p:nvPr/>
        </p:nvSpPr>
        <p:spPr>
          <a:xfrm>
            <a:off x="7516515"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OLAP</a:t>
            </a:r>
          </a:p>
        </p:txBody>
      </p:sp>
      <p:cxnSp>
        <p:nvCxnSpPr>
          <p:cNvPr id="237" name="Straight Connector 236">
            <a:extLst>
              <a:ext uri="{FF2B5EF4-FFF2-40B4-BE49-F238E27FC236}">
                <a16:creationId xmlns:a16="http://schemas.microsoft.com/office/drawing/2014/main" id="{254D8D43-8142-FF47-8507-661CAD84C9FC}"/>
              </a:ext>
            </a:extLst>
          </p:cNvPr>
          <p:cNvCxnSpPr>
            <a:cxnSpLocks/>
            <a:stCxn id="235" idx="0"/>
            <a:endCxn id="234" idx="2"/>
          </p:cNvCxnSpPr>
          <p:nvPr/>
        </p:nvCxnSpPr>
        <p:spPr>
          <a:xfrm flipH="1" flipV="1">
            <a:off x="7629330" y="1320098"/>
            <a:ext cx="220941"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179A8D3-E671-6045-B110-63FA5DCD0D0B}"/>
              </a:ext>
            </a:extLst>
          </p:cNvPr>
          <p:cNvCxnSpPr>
            <a:cxnSpLocks/>
            <a:stCxn id="221" idx="0"/>
            <a:endCxn id="234" idx="2"/>
          </p:cNvCxnSpPr>
          <p:nvPr/>
        </p:nvCxnSpPr>
        <p:spPr>
          <a:xfrm flipV="1">
            <a:off x="7129303" y="1320098"/>
            <a:ext cx="500027"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E2A15C0-C86B-F04E-BA13-4F579A0A052F}"/>
              </a:ext>
            </a:extLst>
          </p:cNvPr>
          <p:cNvCxnSpPr>
            <a:cxnSpLocks/>
            <a:stCxn id="154" idx="0"/>
            <a:endCxn id="152" idx="3"/>
          </p:cNvCxnSpPr>
          <p:nvPr/>
        </p:nvCxnSpPr>
        <p:spPr>
          <a:xfrm flipV="1">
            <a:off x="5880125" y="2179168"/>
            <a:ext cx="415458"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9983862-6822-5D43-8CD2-6A55DE8670B9}"/>
              </a:ext>
            </a:extLst>
          </p:cNvPr>
          <p:cNvCxnSpPr>
            <a:cxnSpLocks/>
            <a:stCxn id="154" idx="0"/>
            <a:endCxn id="221" idx="2"/>
          </p:cNvCxnSpPr>
          <p:nvPr/>
        </p:nvCxnSpPr>
        <p:spPr>
          <a:xfrm flipV="1">
            <a:off x="5880125" y="2179168"/>
            <a:ext cx="1249178"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67250E5-E665-1440-9584-8542D356249C}"/>
              </a:ext>
            </a:extLst>
          </p:cNvPr>
          <p:cNvCxnSpPr>
            <a:cxnSpLocks/>
            <a:stCxn id="154" idx="0"/>
            <a:endCxn id="235" idx="2"/>
          </p:cNvCxnSpPr>
          <p:nvPr/>
        </p:nvCxnSpPr>
        <p:spPr>
          <a:xfrm flipV="1">
            <a:off x="5880125" y="2179168"/>
            <a:ext cx="1970146"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513EEBF8-BD03-4D4A-8006-161033F41A71}"/>
              </a:ext>
            </a:extLst>
          </p:cNvPr>
          <p:cNvSpPr/>
          <p:nvPr/>
        </p:nvSpPr>
        <p:spPr>
          <a:xfrm>
            <a:off x="6645578" y="2982369"/>
            <a:ext cx="870935"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App</a:t>
            </a:r>
          </a:p>
        </p:txBody>
      </p:sp>
      <p:cxnSp>
        <p:nvCxnSpPr>
          <p:cNvPr id="252" name="Straight Connector 251">
            <a:extLst>
              <a:ext uri="{FF2B5EF4-FFF2-40B4-BE49-F238E27FC236}">
                <a16:creationId xmlns:a16="http://schemas.microsoft.com/office/drawing/2014/main" id="{FD021243-3396-3A4E-B7BC-AE4B488CA627}"/>
              </a:ext>
            </a:extLst>
          </p:cNvPr>
          <p:cNvCxnSpPr>
            <a:cxnSpLocks/>
            <a:stCxn id="251" idx="1"/>
          </p:cNvCxnSpPr>
          <p:nvPr/>
        </p:nvCxnSpPr>
        <p:spPr>
          <a:xfrm flipH="1">
            <a:off x="6306482" y="3094885"/>
            <a:ext cx="33909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2500BC77-6E17-6542-B5BB-821284F32960}"/>
              </a:ext>
            </a:extLst>
          </p:cNvPr>
          <p:cNvSpPr/>
          <p:nvPr/>
        </p:nvSpPr>
        <p:spPr>
          <a:xfrm>
            <a:off x="6657379" y="3283021"/>
            <a:ext cx="870935"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Stream APIs</a:t>
            </a:r>
          </a:p>
        </p:txBody>
      </p:sp>
      <p:cxnSp>
        <p:nvCxnSpPr>
          <p:cNvPr id="257" name="Straight Connector 256">
            <a:extLst>
              <a:ext uri="{FF2B5EF4-FFF2-40B4-BE49-F238E27FC236}">
                <a16:creationId xmlns:a16="http://schemas.microsoft.com/office/drawing/2014/main" id="{3F7D6EF9-4EDB-D94A-A75F-CC885C5F30AD}"/>
              </a:ext>
            </a:extLst>
          </p:cNvPr>
          <p:cNvCxnSpPr>
            <a:cxnSpLocks/>
            <a:stCxn id="256" idx="1"/>
          </p:cNvCxnSpPr>
          <p:nvPr/>
        </p:nvCxnSpPr>
        <p:spPr>
          <a:xfrm flipH="1">
            <a:off x="6297337" y="3395537"/>
            <a:ext cx="360042"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169A391F-4C4E-9745-9907-E9D7F3A8E829}"/>
              </a:ext>
            </a:extLst>
          </p:cNvPr>
          <p:cNvSpPr/>
          <p:nvPr/>
        </p:nvSpPr>
        <p:spPr>
          <a:xfrm>
            <a:off x="6657379" y="3595277"/>
            <a:ext cx="859133"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App</a:t>
            </a:r>
          </a:p>
        </p:txBody>
      </p:sp>
      <p:cxnSp>
        <p:nvCxnSpPr>
          <p:cNvPr id="263" name="Straight Connector 262">
            <a:extLst>
              <a:ext uri="{FF2B5EF4-FFF2-40B4-BE49-F238E27FC236}">
                <a16:creationId xmlns:a16="http://schemas.microsoft.com/office/drawing/2014/main" id="{E875A637-BAF8-1E4E-BAD0-1ACA67653569}"/>
              </a:ext>
            </a:extLst>
          </p:cNvPr>
          <p:cNvCxnSpPr>
            <a:cxnSpLocks/>
            <a:stCxn id="262" idx="1"/>
            <a:endCxn id="154" idx="3"/>
          </p:cNvCxnSpPr>
          <p:nvPr/>
        </p:nvCxnSpPr>
        <p:spPr>
          <a:xfrm flipH="1" flipV="1">
            <a:off x="6317376" y="3704524"/>
            <a:ext cx="340003" cy="32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DFD479A2-5E10-124C-9270-83589C4393D8}"/>
              </a:ext>
            </a:extLst>
          </p:cNvPr>
          <p:cNvSpPr/>
          <p:nvPr/>
        </p:nvSpPr>
        <p:spPr>
          <a:xfrm>
            <a:off x="6645579" y="3977388"/>
            <a:ext cx="870933"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Stream</a:t>
            </a:r>
          </a:p>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Processing</a:t>
            </a:r>
          </a:p>
        </p:txBody>
      </p:sp>
      <p:sp>
        <p:nvSpPr>
          <p:cNvPr id="267" name="Rectangle 266">
            <a:extLst>
              <a:ext uri="{FF2B5EF4-FFF2-40B4-BE49-F238E27FC236}">
                <a16:creationId xmlns:a16="http://schemas.microsoft.com/office/drawing/2014/main" id="{2C3D4B6B-7CA6-9D4C-8675-2DB1E3729576}"/>
              </a:ext>
            </a:extLst>
          </p:cNvPr>
          <p:cNvSpPr/>
          <p:nvPr/>
        </p:nvSpPr>
        <p:spPr>
          <a:xfrm>
            <a:off x="5496522" y="5216355"/>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Hadoop</a:t>
            </a:r>
          </a:p>
        </p:txBody>
      </p:sp>
      <p:sp>
        <p:nvSpPr>
          <p:cNvPr id="268" name="Rectangle 267">
            <a:extLst>
              <a:ext uri="{FF2B5EF4-FFF2-40B4-BE49-F238E27FC236}">
                <a16:creationId xmlns:a16="http://schemas.microsoft.com/office/drawing/2014/main" id="{E22AAA80-CC14-6D44-840D-DD12B0F8A2F1}"/>
              </a:ext>
            </a:extLst>
          </p:cNvPr>
          <p:cNvSpPr/>
          <p:nvPr/>
        </p:nvSpPr>
        <p:spPr>
          <a:xfrm>
            <a:off x="6673012" y="5216355"/>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Data Visualization tools</a:t>
            </a:r>
          </a:p>
        </p:txBody>
      </p:sp>
      <p:cxnSp>
        <p:nvCxnSpPr>
          <p:cNvPr id="269" name="Straight Connector 268">
            <a:extLst>
              <a:ext uri="{FF2B5EF4-FFF2-40B4-BE49-F238E27FC236}">
                <a16:creationId xmlns:a16="http://schemas.microsoft.com/office/drawing/2014/main" id="{8855D51B-25CC-224A-A8E4-ECA74D6E5966}"/>
              </a:ext>
            </a:extLst>
          </p:cNvPr>
          <p:cNvCxnSpPr>
            <a:cxnSpLocks/>
          </p:cNvCxnSpPr>
          <p:nvPr/>
        </p:nvCxnSpPr>
        <p:spPr>
          <a:xfrm flipH="1">
            <a:off x="6307557" y="4103628"/>
            <a:ext cx="328203"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503DBC4-5B08-FF4C-A7AD-EF54184A350A}"/>
              </a:ext>
            </a:extLst>
          </p:cNvPr>
          <p:cNvCxnSpPr>
            <a:cxnSpLocks/>
            <a:stCxn id="268" idx="0"/>
            <a:endCxn id="154" idx="2"/>
          </p:cNvCxnSpPr>
          <p:nvPr/>
        </p:nvCxnSpPr>
        <p:spPr>
          <a:xfrm flipH="1" flipV="1">
            <a:off x="5880125" y="4888949"/>
            <a:ext cx="1228355" cy="32740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F5DCFF0-1B53-D44F-98E2-29976BB0DCF1}"/>
              </a:ext>
            </a:extLst>
          </p:cNvPr>
          <p:cNvCxnSpPr>
            <a:cxnSpLocks/>
            <a:stCxn id="267" idx="0"/>
            <a:endCxn id="154" idx="2"/>
          </p:cNvCxnSpPr>
          <p:nvPr/>
        </p:nvCxnSpPr>
        <p:spPr>
          <a:xfrm flipH="1" flipV="1">
            <a:off x="5880125" y="4888949"/>
            <a:ext cx="51865" cy="32740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47601FC-3E69-224D-B747-3885F6ABAA76}"/>
              </a:ext>
            </a:extLst>
          </p:cNvPr>
          <p:cNvCxnSpPr>
            <a:cxnSpLocks/>
            <a:stCxn id="268" idx="1"/>
            <a:endCxn id="267" idx="3"/>
          </p:cNvCxnSpPr>
          <p:nvPr/>
        </p:nvCxnSpPr>
        <p:spPr>
          <a:xfrm flipH="1">
            <a:off x="6367458" y="5543763"/>
            <a:ext cx="305554"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F66BFAA-0E0E-A24E-9DB5-4E76E67068D9}"/>
              </a:ext>
            </a:extLst>
          </p:cNvPr>
          <p:cNvCxnSpPr>
            <a:cxnSpLocks/>
            <a:stCxn id="168" idx="3"/>
          </p:cNvCxnSpPr>
          <p:nvPr/>
        </p:nvCxnSpPr>
        <p:spPr>
          <a:xfrm>
            <a:off x="5165354" y="3539754"/>
            <a:ext cx="277520"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45DD692-8054-304D-BE64-7F5DC60CA9A1}"/>
              </a:ext>
            </a:extLst>
          </p:cNvPr>
          <p:cNvCxnSpPr>
            <a:cxnSpLocks/>
          </p:cNvCxnSpPr>
          <p:nvPr/>
        </p:nvCxnSpPr>
        <p:spPr>
          <a:xfrm>
            <a:off x="5139377" y="3997717"/>
            <a:ext cx="303497"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718D729-13BB-1E43-AE64-615A1FFB9B55}"/>
              </a:ext>
            </a:extLst>
          </p:cNvPr>
          <p:cNvCxnSpPr>
            <a:cxnSpLocks/>
            <a:stCxn id="171" idx="3"/>
          </p:cNvCxnSpPr>
          <p:nvPr/>
        </p:nvCxnSpPr>
        <p:spPr>
          <a:xfrm>
            <a:off x="5165354" y="4455680"/>
            <a:ext cx="277520"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CC9045B-F2F1-5C46-A081-6BA8749A6C62}"/>
              </a:ext>
            </a:extLst>
          </p:cNvPr>
          <p:cNvCxnSpPr>
            <a:cxnSpLocks/>
          </p:cNvCxnSpPr>
          <p:nvPr/>
        </p:nvCxnSpPr>
        <p:spPr>
          <a:xfrm flipH="1">
            <a:off x="6317376" y="4240788"/>
            <a:ext cx="328203"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15B1D2-88FF-8A47-86E5-0EBFBBDD0621}"/>
              </a:ext>
            </a:extLst>
          </p:cNvPr>
          <p:cNvCxnSpPr>
            <a:cxnSpLocks/>
          </p:cNvCxnSpPr>
          <p:nvPr/>
        </p:nvCxnSpPr>
        <p:spPr>
          <a:xfrm flipH="1">
            <a:off x="6317375" y="4390524"/>
            <a:ext cx="328203"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981FEA38-BDAC-1846-90CC-8EEBC3876AD9}"/>
              </a:ext>
            </a:extLst>
          </p:cNvPr>
          <p:cNvCxnSpPr>
            <a:cxnSpLocks/>
          </p:cNvCxnSpPr>
          <p:nvPr/>
        </p:nvCxnSpPr>
        <p:spPr>
          <a:xfrm flipH="1">
            <a:off x="6306480" y="4542924"/>
            <a:ext cx="328203"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991FD41-4337-9647-A81F-FF4DCBAA47AC}"/>
              </a:ext>
            </a:extLst>
          </p:cNvPr>
          <p:cNvSpPr txBox="1"/>
          <p:nvPr/>
        </p:nvSpPr>
        <p:spPr>
          <a:xfrm>
            <a:off x="4492618" y="6017850"/>
            <a:ext cx="2744226" cy="343341"/>
          </a:xfrm>
          <a:prstGeom prst="rect">
            <a:avLst/>
          </a:prstGeom>
          <a:noFill/>
        </p:spPr>
        <p:txBody>
          <a:bodyPr wrap="square" tIns="90000" bIns="90000" rtlCol="0" anchor="t">
            <a:spAutoFit/>
          </a:bodyPr>
          <a:lstStyle/>
          <a:p>
            <a:pPr algn="ctr"/>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 modern stream-centric data architecture</a:t>
            </a:r>
          </a:p>
        </p:txBody>
      </p:sp>
      <p:sp>
        <p:nvSpPr>
          <p:cNvPr id="298" name="Google Shape;61;p12">
            <a:extLst>
              <a:ext uri="{FF2B5EF4-FFF2-40B4-BE49-F238E27FC236}">
                <a16:creationId xmlns:a16="http://schemas.microsoft.com/office/drawing/2014/main" id="{8779DBD8-5074-2642-8B14-E948476B86AE}"/>
              </a:ext>
            </a:extLst>
          </p:cNvPr>
          <p:cNvSpPr txBox="1">
            <a:spLocks/>
          </p:cNvSpPr>
          <p:nvPr/>
        </p:nvSpPr>
        <p:spPr>
          <a:xfrm>
            <a:off x="500059" y="1862221"/>
            <a:ext cx="2694552" cy="1277273"/>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mn-lt"/>
              </a:rPr>
              <a:t>In </a:t>
            </a:r>
            <a:r>
              <a:rPr lang="en-US" sz="1100" dirty="0">
                <a:solidFill>
                  <a:srgbClr val="C5277F"/>
                </a:solidFill>
                <a:latin typeface="+mn-lt"/>
              </a:rPr>
              <a:t>Event-Hub</a:t>
            </a:r>
            <a:r>
              <a:rPr lang="en-US" sz="1100" dirty="0">
                <a:latin typeface="+mn-lt"/>
              </a:rPr>
              <a:t> Kafka acts as a type of universal channeling for data. Each system can feed this central duct or be fed by it; the applications or flow processors can access it to create new derived flows, which in turn can be fed back into the various systems to serve.</a:t>
            </a:r>
          </a:p>
        </p:txBody>
      </p:sp>
      <p:sp>
        <p:nvSpPr>
          <p:cNvPr id="301" name="Google Shape;61;p12">
            <a:extLst>
              <a:ext uri="{FF2B5EF4-FFF2-40B4-BE49-F238E27FC236}">
                <a16:creationId xmlns:a16="http://schemas.microsoft.com/office/drawing/2014/main" id="{553D09BD-6400-E14E-BA20-7EF14F6C149B}"/>
              </a:ext>
            </a:extLst>
          </p:cNvPr>
          <p:cNvSpPr txBox="1">
            <a:spLocks/>
          </p:cNvSpPr>
          <p:nvPr/>
        </p:nvSpPr>
        <p:spPr>
          <a:xfrm>
            <a:off x="491774" y="4170690"/>
            <a:ext cx="2851583" cy="76944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100" dirty="0">
                <a:latin typeface="+mj-lt"/>
              </a:rPr>
              <a:t>Most of what </a:t>
            </a:r>
            <a:r>
              <a:rPr lang="en-US" sz="1100" dirty="0" err="1">
                <a:latin typeface="+mj-lt"/>
              </a:rPr>
              <a:t>CitiBanamex</a:t>
            </a:r>
            <a:r>
              <a:rPr lang="en-US" sz="1100" dirty="0">
                <a:latin typeface="+mj-lt"/>
              </a:rPr>
              <a:t> does can be considered as a series of events</a:t>
            </a:r>
          </a:p>
          <a:p>
            <a:pPr marL="285750" indent="-285750" algn="l">
              <a:buFont typeface="Arial" panose="020B0604020202020204" pitchFamily="34" charset="0"/>
              <a:buChar char="•"/>
            </a:pPr>
            <a:r>
              <a:rPr lang="en-US" sz="1100" dirty="0">
                <a:latin typeface="+mj-lt"/>
              </a:rPr>
              <a:t>Data is more than rows in databases, they are events</a:t>
            </a:r>
          </a:p>
        </p:txBody>
      </p:sp>
      <p:sp>
        <p:nvSpPr>
          <p:cNvPr id="302" name="Google Shape;61;p12">
            <a:extLst>
              <a:ext uri="{FF2B5EF4-FFF2-40B4-BE49-F238E27FC236}">
                <a16:creationId xmlns:a16="http://schemas.microsoft.com/office/drawing/2014/main" id="{487FFCD7-EAB6-AE4B-9C92-23339AECAE90}"/>
              </a:ext>
            </a:extLst>
          </p:cNvPr>
          <p:cNvSpPr txBox="1">
            <a:spLocks/>
          </p:cNvSpPr>
          <p:nvPr/>
        </p:nvSpPr>
        <p:spPr>
          <a:xfrm>
            <a:off x="404806" y="3760068"/>
            <a:ext cx="2938552"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mj-lt"/>
              </a:rPr>
              <a:t>Principles of Even Hub</a:t>
            </a:r>
            <a:endParaRPr lang="es-ES_tradnl" sz="1100" dirty="0">
              <a:solidFill>
                <a:srgbClr val="C5277F"/>
              </a:solidFill>
              <a:latin typeface="+mj-lt"/>
            </a:endParaRPr>
          </a:p>
        </p:txBody>
      </p:sp>
      <p:sp>
        <p:nvSpPr>
          <p:cNvPr id="304" name="Google Shape;61;p12">
            <a:extLst>
              <a:ext uri="{FF2B5EF4-FFF2-40B4-BE49-F238E27FC236}">
                <a16:creationId xmlns:a16="http://schemas.microsoft.com/office/drawing/2014/main" id="{05F521D0-59A1-664A-9E4F-21C997419E20}"/>
              </a:ext>
            </a:extLst>
          </p:cNvPr>
          <p:cNvSpPr txBox="1">
            <a:spLocks/>
          </p:cNvSpPr>
          <p:nvPr/>
        </p:nvSpPr>
        <p:spPr>
          <a:xfrm>
            <a:off x="8282175" y="2326862"/>
            <a:ext cx="3521877"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mn-lt"/>
              </a:rPr>
              <a:t>An event streaming platform has two primary uses:</a:t>
            </a:r>
            <a:endParaRPr lang="es-ES_tradnl" sz="1100" dirty="0">
              <a:solidFill>
                <a:srgbClr val="C5277F"/>
              </a:solidFill>
              <a:latin typeface="+mn-lt"/>
            </a:endParaRPr>
          </a:p>
        </p:txBody>
      </p:sp>
      <p:sp>
        <p:nvSpPr>
          <p:cNvPr id="306" name="Google Shape;61;p12">
            <a:extLst>
              <a:ext uri="{FF2B5EF4-FFF2-40B4-BE49-F238E27FC236}">
                <a16:creationId xmlns:a16="http://schemas.microsoft.com/office/drawing/2014/main" id="{BABD5555-FD98-1540-8B0D-56C11B98229E}"/>
              </a:ext>
            </a:extLst>
          </p:cNvPr>
          <p:cNvSpPr txBox="1">
            <a:spLocks/>
          </p:cNvSpPr>
          <p:nvPr/>
        </p:nvSpPr>
        <p:spPr>
          <a:xfrm>
            <a:off x="8282175" y="2634639"/>
            <a:ext cx="3495875" cy="230832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200" dirty="0">
                <a:latin typeface="+mj-lt"/>
              </a:rPr>
              <a:t>Stream processing: It enables continuous, real-time applications built to react to, process, or transform streams. This is the natural evolution of the world of Enterprise Messaging which focused on single message delivery, stream processing gives you that and more.</a:t>
            </a:r>
          </a:p>
          <a:p>
            <a:pPr marL="285750" indent="-285750" algn="l">
              <a:buFont typeface="Arial" panose="020B0604020202020204" pitchFamily="34" charset="0"/>
              <a:buChar char="•"/>
            </a:pPr>
            <a:r>
              <a:rPr lang="en-US" sz="1200" dirty="0">
                <a:latin typeface="+mj-lt"/>
              </a:rPr>
              <a:t>Data Integration: The event streaming platform captures streams of events or data changes and feeds these to other data systems such as relational databases, key-value stores, Hadoop, or</a:t>
            </a:r>
          </a:p>
        </p:txBody>
      </p:sp>
      <p:sp>
        <p:nvSpPr>
          <p:cNvPr id="311" name="Rectangle 310">
            <a:extLst>
              <a:ext uri="{FF2B5EF4-FFF2-40B4-BE49-F238E27FC236}">
                <a16:creationId xmlns:a16="http://schemas.microsoft.com/office/drawing/2014/main" id="{BA18D45F-7B0B-374D-B5B7-32D796A98AAB}"/>
              </a:ext>
            </a:extLst>
          </p:cNvPr>
          <p:cNvSpPr/>
          <p:nvPr/>
        </p:nvSpPr>
        <p:spPr>
          <a:xfrm>
            <a:off x="4325217" y="5216355"/>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Storage Layer</a:t>
            </a:r>
          </a:p>
        </p:txBody>
      </p:sp>
      <p:cxnSp>
        <p:nvCxnSpPr>
          <p:cNvPr id="314" name="Straight Connector 313">
            <a:extLst>
              <a:ext uri="{FF2B5EF4-FFF2-40B4-BE49-F238E27FC236}">
                <a16:creationId xmlns:a16="http://schemas.microsoft.com/office/drawing/2014/main" id="{7C2CA2CE-C20E-2745-BF7A-A6594EA5BC47}"/>
              </a:ext>
            </a:extLst>
          </p:cNvPr>
          <p:cNvCxnSpPr>
            <a:cxnSpLocks/>
            <a:stCxn id="311" idx="0"/>
            <a:endCxn id="154" idx="2"/>
          </p:cNvCxnSpPr>
          <p:nvPr/>
        </p:nvCxnSpPr>
        <p:spPr>
          <a:xfrm flipV="1">
            <a:off x="4760685" y="4888949"/>
            <a:ext cx="1119440" cy="32740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5323999B-833C-3948-9E36-9706C305A47F}"/>
              </a:ext>
            </a:extLst>
          </p:cNvPr>
          <p:cNvCxnSpPr>
            <a:cxnSpLocks/>
            <a:stCxn id="311" idx="3"/>
            <a:endCxn id="267" idx="1"/>
          </p:cNvCxnSpPr>
          <p:nvPr/>
        </p:nvCxnSpPr>
        <p:spPr>
          <a:xfrm>
            <a:off x="5196153" y="5543763"/>
            <a:ext cx="300369"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4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1115100022"/>
              </p:ext>
            </p:extLst>
          </p:nvPr>
        </p:nvGraphicFramePr>
        <p:xfrm>
          <a:off x="512064" y="1688930"/>
          <a:ext cx="11119104" cy="3241718"/>
        </p:xfrm>
        <a:graphic>
          <a:graphicData uri="http://schemas.openxmlformats.org/drawingml/2006/table">
            <a:tbl>
              <a:tblPr firstRow="1" bandRow="1">
                <a:tableStyleId>{5C22544A-7EE6-4342-B048-85BDC9FD1C3A}</a:tableStyleId>
              </a:tblPr>
              <a:tblGrid>
                <a:gridCol w="2478024">
                  <a:extLst>
                    <a:ext uri="{9D8B030D-6E8A-4147-A177-3AD203B41FA5}">
                      <a16:colId xmlns:a16="http://schemas.microsoft.com/office/drawing/2014/main" val="256165452"/>
                    </a:ext>
                  </a:extLst>
                </a:gridCol>
                <a:gridCol w="8641080">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2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Event Hub</a:t>
                      </a:r>
                    </a:p>
                  </a:txBody>
                  <a:tcPr>
                    <a:solidFill>
                      <a:schemeClr val="accent6">
                        <a:lumMod val="40000"/>
                        <a:lumOff val="60000"/>
                      </a:schemeClr>
                    </a:solidFill>
                  </a:tcPr>
                </a:tc>
                <a:tc>
                  <a:txBody>
                    <a:bodyPr/>
                    <a:lstStyle/>
                    <a:p>
                      <a:pPr marL="0" algn="ctr" defTabSz="457200" rtl="0" eaLnBrk="1" latinLnBrk="0" hangingPunct="1"/>
                      <a:r>
                        <a:rPr lang="en-US" sz="12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algn="ctr" defTabSz="457200" rtl="0" eaLnBrk="1" latinLnBrk="0" hangingPunct="1"/>
                      <a:r>
                        <a:rPr lang="es-ES" sz="12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Pub / Sub</a:t>
                      </a:r>
                      <a:endParaRPr lang="en-US" sz="12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txBody>
                  <a:tcPr>
                    <a:solidFill>
                      <a:schemeClr val="accent6">
                        <a:lumMod val="40000"/>
                        <a:lumOff val="60000"/>
                      </a:schemeClr>
                    </a:solidFill>
                  </a:tcPr>
                </a:tc>
                <a:tc>
                  <a:txBody>
                    <a:bodyPr/>
                    <a:lstStyle/>
                    <a:p>
                      <a:pPr marL="0" algn="l" defTabSz="457200" rtl="0" eaLnBrk="1" latinLnBrk="0" hangingPunct="1"/>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Enable real-time publishing and subscribing to data streams at scale, in particular:</a:t>
                      </a:r>
                    </a:p>
                    <a:p>
                      <a:pPr marL="285750" indent="-285750" algn="l" defTabSz="457200" rtl="0" eaLnBrk="1" latinLnBrk="0" hangingPunct="1">
                        <a:buSzPct val="66000"/>
                        <a:buFont typeface="Arial" panose="020B0604020202020204" pitchFamily="34" charset="0"/>
                        <a:buChar char="•"/>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Provide single-digit latency so it is usable by real-time applications</a:t>
                      </a:r>
                    </a:p>
                    <a:p>
                      <a:pPr marL="285750" indent="-285750" algn="l" defTabSz="457200" rtl="0" eaLnBrk="1" latinLnBrk="0" hangingPunct="1">
                        <a:buSzPct val="66000"/>
                        <a:buFont typeface="Arial" panose="020B0604020202020204" pitchFamily="34" charset="0"/>
                        <a:buChar char="•"/>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Able to handle high volume data streams such as are common for log data, or other usage across many applications</a:t>
                      </a:r>
                    </a:p>
                    <a:p>
                      <a:pPr marL="285750" indent="-285750" algn="l" defTabSz="457200" rtl="0" eaLnBrk="1" latinLnBrk="0" hangingPunct="1">
                        <a:buSzPct val="66000"/>
                        <a:buFont typeface="Arial" panose="020B0604020202020204" pitchFamily="34" charset="0"/>
                        <a:buChar char="•"/>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Enable integration with passive data systems such as databases as well as applications that actively publish events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r>
                        <a:rPr lang="en-US" sz="12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Process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endPar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txBody>
                  <a:tcPr>
                    <a:solidFill>
                      <a:schemeClr val="accent6">
                        <a:lumMod val="40000"/>
                        <a:lumOff val="60000"/>
                      </a:schemeClr>
                    </a:solidFill>
                  </a:tcPr>
                </a:tc>
                <a:extLst>
                  <a:ext uri="{0D108BD9-81ED-4DB2-BD59-A6C34878D82A}">
                    <a16:rowId xmlns:a16="http://schemas.microsoft.com/office/drawing/2014/main" val="1897712080"/>
                  </a:ext>
                </a:extLst>
              </a:tr>
              <a:tr h="370840">
                <a:tc>
                  <a:txBody>
                    <a:bodyPr/>
                    <a:lstStyle/>
                    <a:p>
                      <a:pPr marL="0" algn="ctr" defTabSz="457200" rtl="0" eaLnBrk="1" latinLnBrk="0" hangingPunct="1"/>
                      <a:r>
                        <a:rPr lang="en-US" sz="12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Store</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Be able to reliably store streams of data at scale. In particular:</a:t>
                      </a:r>
                    </a:p>
                    <a:p>
                      <a:pPr marL="0" indent="0" algn="l" defTabSz="457200" rtl="0" eaLnBrk="1" latinLnBrk="0" hangingPunct="1">
                        <a:buSzPct val="66000"/>
                        <a:buFont typeface="Arial" panose="020B0604020202020204" pitchFamily="34" charset="0"/>
                        <a:buNone/>
                      </a:pP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It provides solid guarantees of replication and order to handle critical updates, such as replicating the record of changes in a database in a replica store as a search index, delivering this data in order and without loss.</a:t>
                      </a:r>
                      <a:b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b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It is capable of storing or storing data for long periods of time. This allows integration with batch systems (such as a data warehouse) that only load data periodically, as well as allowing the flow processing systems to reprocess the sources when their logic changes.</a:t>
                      </a:r>
                      <a:b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br>
                      <a:r>
                        <a:rPr lang="en-US" sz="12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Storage must be economical enough for the platform to be viable at scale.</a:t>
                      </a:r>
                    </a:p>
                  </a:txBody>
                  <a:tcPr>
                    <a:solidFill>
                      <a:schemeClr val="accent6">
                        <a:lumMod val="40000"/>
                        <a:lumOff val="60000"/>
                      </a:schemeClr>
                    </a:solidFill>
                  </a:tcPr>
                </a:tc>
                <a:extLst>
                  <a:ext uri="{0D108BD9-81ED-4DB2-BD59-A6C34878D82A}">
                    <a16:rowId xmlns:a16="http://schemas.microsoft.com/office/drawing/2014/main" val="3920239261"/>
                  </a:ext>
                </a:extLst>
              </a:tr>
            </a:tbl>
          </a:graphicData>
        </a:graphic>
      </p:graphicFrame>
    </p:spTree>
    <p:extLst>
      <p:ext uri="{BB962C8B-B14F-4D97-AF65-F5344CB8AC3E}">
        <p14:creationId xmlns:p14="http://schemas.microsoft.com/office/powerpoint/2010/main" val="388030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147239642"/>
              </p:ext>
            </p:extLst>
          </p:nvPr>
        </p:nvGraphicFramePr>
        <p:xfrm>
          <a:off x="512064" y="1359746"/>
          <a:ext cx="10991088" cy="3754120"/>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1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1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r>
                        <a:rPr lang="en-US" sz="110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Messaging</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 Hub is similar to an enterprise messaging system: it receives messages and distributes to interested subscribers. It is considered as a type of messaging 2.0. There are three important differences:</a:t>
                      </a:r>
                    </a:p>
                    <a:p>
                      <a:pPr marL="285750" indent="-285750" algn="l" defTabSz="457200" rtl="0" eaLnBrk="1" latinLnBrk="0" hangingPunct="1">
                        <a:buSzPct val="66000"/>
                        <a:buFont typeface="Arial" panose="020B0604020202020204" pitchFamily="34" charset="0"/>
                        <a:buChar char="•"/>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Messaging systems usually run in single implementations for different applications. Because Even Hub runs as a cluster and can be scaled, a central instance can support a complete data center</a:t>
                      </a:r>
                    </a:p>
                    <a:p>
                      <a:pPr marL="285750" indent="-285750" algn="l" defTabSz="457200" rtl="0" eaLnBrk="1" latinLnBrk="0" hangingPunct="1">
                        <a:buSzPct val="66000"/>
                        <a:buFont typeface="Arial" panose="020B0604020202020204" pitchFamily="34" charset="0"/>
                        <a:buChar char="•"/>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The messaging systems have limitations in the work of data storage and this limits them to flows that only have consumption in real time. However, many integrations require more than this</a:t>
                      </a:r>
                    </a:p>
                    <a:p>
                      <a:pPr marL="285750" indent="-285750" algn="l" defTabSz="457200" rtl="0" eaLnBrk="1" latinLnBrk="0" hangingPunct="1">
                        <a:buSzPct val="66000"/>
                        <a:buFont typeface="Arial" panose="020B0604020202020204" pitchFamily="34" charset="0"/>
                        <a:buChar char="•"/>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The semantics of messaging systems are not easily compatible with rich flow processing, so they really can not be used as the basis for the processing of Even Hub</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r>
                        <a:rPr lang="en-US" sz="11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Data Integration Tools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One practical area of overlap is that by making the data available in a uniform format in one place with a common abstraction stream, many of the routine data cleaning tasks can be completely avoided</a:t>
                      </a:r>
                    </a:p>
                  </a:txBody>
                  <a:tcPr>
                    <a:solidFill>
                      <a:schemeClr val="accent6">
                        <a:lumMod val="40000"/>
                        <a:lumOff val="60000"/>
                      </a:schemeClr>
                    </a:solidFill>
                  </a:tcPr>
                </a:tc>
                <a:extLst>
                  <a:ext uri="{0D108BD9-81ED-4DB2-BD59-A6C34878D82A}">
                    <a16:rowId xmlns:a16="http://schemas.microsoft.com/office/drawing/2014/main" val="1897712080"/>
                  </a:ext>
                </a:extLst>
              </a:tr>
              <a:tr h="386758">
                <a:tc>
                  <a:txBody>
                    <a:bodyPr/>
                    <a:lstStyle/>
                    <a:p>
                      <a:pPr marL="0" algn="ctr" defTabSz="457200" rtl="0" eaLnBrk="1" latinLnBrk="0" hangingPunct="1"/>
                      <a:r>
                        <a:rPr lang="en-US" sz="1100" b="0" kern="120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Enterprise Service Buses</a:t>
                      </a:r>
                      <a:endParaRPr lang="en-US" sz="11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The advantage of Even Hub is that the transformation is fundamentally decoupled from the flow itself. This code can live in applications or transmit processing tasks, allowing teams to go their own pace without a central bottleneck for the development of the application.</a:t>
                      </a:r>
                    </a:p>
                  </a:txBody>
                  <a:tcPr>
                    <a:solidFill>
                      <a:schemeClr val="accent6">
                        <a:lumMod val="40000"/>
                        <a:lumOff val="60000"/>
                      </a:schemeClr>
                    </a:solidFill>
                  </a:tcPr>
                </a:tc>
                <a:extLst>
                  <a:ext uri="{0D108BD9-81ED-4DB2-BD59-A6C34878D82A}">
                    <a16:rowId xmlns:a16="http://schemas.microsoft.com/office/drawing/2014/main" val="3920239261"/>
                  </a:ext>
                </a:extLst>
              </a:tr>
              <a:tr h="386758">
                <a:tc>
                  <a:txBody>
                    <a:bodyPr/>
                    <a:lstStyle/>
                    <a:p>
                      <a:pPr marL="0" algn="ctr" defTabSz="457200" rtl="0" eaLnBrk="1" latinLnBrk="0" hangingPunct="1"/>
                      <a:r>
                        <a:rPr lang="en-US" sz="11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Change Capture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Databases have long had similar log mechanisms such as Golden Gate. However these mechanisms are limited to database changes only and are not a general purpose event capture platform. They tend to focus primarily on the replication between databases, often between instances of the same database system (e.g. Oracle-to-Oracle).</a:t>
                      </a:r>
                    </a:p>
                  </a:txBody>
                  <a:tcPr>
                    <a:solidFill>
                      <a:schemeClr val="accent6">
                        <a:lumMod val="40000"/>
                        <a:lumOff val="60000"/>
                      </a:schemeClr>
                    </a:solidFill>
                  </a:tcPr>
                </a:tc>
                <a:extLst>
                  <a:ext uri="{0D108BD9-81ED-4DB2-BD59-A6C34878D82A}">
                    <a16:rowId xmlns:a16="http://schemas.microsoft.com/office/drawing/2014/main" val="238055341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latin typeface="+mj-lt"/>
              </a:rPr>
              <a:t>Points to highlight about the relationship this event streaming platform concept has with other.</a:t>
            </a:r>
            <a:endParaRPr lang="es-ES_tradnl" sz="1200" dirty="0">
              <a:latin typeface="+mj-lt"/>
            </a:endParaRPr>
          </a:p>
        </p:txBody>
      </p:sp>
    </p:spTree>
    <p:extLst>
      <p:ext uri="{BB962C8B-B14F-4D97-AF65-F5344CB8AC3E}">
        <p14:creationId xmlns:p14="http://schemas.microsoft.com/office/powerpoint/2010/main" val="169413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1926489759"/>
              </p:ext>
            </p:extLst>
          </p:nvPr>
        </p:nvGraphicFramePr>
        <p:xfrm>
          <a:off x="512064" y="1359746"/>
          <a:ext cx="10991088" cy="1641518"/>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1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1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r>
                        <a:rPr lang="en-US" sz="11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Data Warehouses and Apache Hadoop</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Hub does not replace data warehouse; It acts as a conduit for data to flow quickly for long-term retention, ad hoc analysis and batch processing. That same channel can be executed in reverse to publish the results derived from the processing by night or hourly batches.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r>
                        <a:rPr lang="en-US" sz="11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Stream Processing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External flow processing structures, such as Storm, </a:t>
                      </a:r>
                      <a:r>
                        <a:rPr lang="en-US" sz="11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Samza</a:t>
                      </a: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11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Flink</a:t>
                      </a:r>
                      <a:r>
                        <a:rPr lang="en-US" sz="11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or Spark Streaming, can be used to provide the capacity of a transmission platform. They try to add additional processing for transformations in real time</a:t>
                      </a:r>
                    </a:p>
                  </a:txBody>
                  <a:tcPr>
                    <a:solidFill>
                      <a:schemeClr val="accent6">
                        <a:lumMod val="40000"/>
                        <a:lumOff val="60000"/>
                      </a:schemeClr>
                    </a:solidFill>
                  </a:tcPr>
                </a:tc>
                <a:extLst>
                  <a:ext uri="{0D108BD9-81ED-4DB2-BD59-A6C34878D82A}">
                    <a16:rowId xmlns:a16="http://schemas.microsoft.com/office/drawing/2014/main" val="189771208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latin typeface="+mj-lt"/>
              </a:rPr>
              <a:t>Points to highlight about the relationship this event streaming platform concept has with other.</a:t>
            </a:r>
            <a:endParaRPr lang="es-ES_tradnl" sz="1200" dirty="0">
              <a:latin typeface="+mj-lt"/>
            </a:endParaRPr>
          </a:p>
        </p:txBody>
      </p:sp>
    </p:spTree>
    <p:extLst>
      <p:ext uri="{BB962C8B-B14F-4D97-AF65-F5344CB8AC3E}">
        <p14:creationId xmlns:p14="http://schemas.microsoft.com/office/powerpoint/2010/main" val="114167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979982-5A80-4893-AE82-91CBA895396A}">
  <ds:schemaRefs>
    <ds:schemaRef ds:uri="http://schemas.microsoft.com/sharepoint/v3/contenttype/forms"/>
  </ds:schemaRefs>
</ds:datastoreItem>
</file>

<file path=customXml/itemProps3.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85055</TotalTime>
  <Words>3279</Words>
  <Application>Microsoft Macintosh PowerPoint</Application>
  <PresentationFormat>Widescreen</PresentationFormat>
  <Paragraphs>1260</Paragraphs>
  <Slides>36</Slides>
  <Notes>0</Notes>
  <HiddenSlides>0</HiddenSlides>
  <MMClips>0</MMClips>
  <ScaleCrop>false</ScaleCrop>
  <HeadingPairs>
    <vt:vector size="8" baseType="variant">
      <vt:variant>
        <vt:lpstr>Fonts Used</vt:lpstr>
      </vt:variant>
      <vt:variant>
        <vt:i4>11</vt:i4>
      </vt:variant>
      <vt:variant>
        <vt:lpstr>Theme</vt:lpstr>
      </vt:variant>
      <vt:variant>
        <vt:i4>24</vt:i4>
      </vt:variant>
      <vt:variant>
        <vt:lpstr>Embedded OLE Servers</vt:lpstr>
      </vt:variant>
      <vt:variant>
        <vt:i4>1</vt:i4>
      </vt:variant>
      <vt:variant>
        <vt:lpstr>Slide Titles</vt:lpstr>
      </vt:variant>
      <vt:variant>
        <vt:i4>36</vt:i4>
      </vt:variant>
    </vt:vector>
  </HeadingPairs>
  <TitlesOfParts>
    <vt:vector size="72" baseType="lpstr">
      <vt:lpstr>Nanum Brush Script</vt:lpstr>
      <vt:lpstr>Nanum Pen Script</vt:lpstr>
      <vt:lpstr>Algerian</vt:lpstr>
      <vt:lpstr>Arial</vt:lpstr>
      <vt:lpstr>Calibri</vt:lpstr>
      <vt:lpstr>Comic Sans MS</vt:lpstr>
      <vt:lpstr>Courier New</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3071</cp:revision>
  <cp:lastPrinted>2019-05-13T23:55:19Z</cp:lastPrinted>
  <dcterms:created xsi:type="dcterms:W3CDTF">2017-07-20T18:35:30Z</dcterms:created>
  <dcterms:modified xsi:type="dcterms:W3CDTF">2019-08-03T01:15:15Z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